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E19E39-7EC3-4D70-8E62-8C4B4A020526}" v="3" dt="2026-05-19T11:36:52.2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25" d="100"/>
          <a:sy n="125" d="100"/>
        </p:scale>
        <p:origin x="-523" y="-3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Stevenson" userId="258df552-accb-4fc4-af31-3ef200e7aa8a" providerId="ADAL" clId="{3E5C06FC-BE18-4116-8E74-F9DB8B00ACCA}"/>
    <pc:docChg chg="custSel modSld">
      <pc:chgData name="Natasha Stevenson" userId="258df552-accb-4fc4-af31-3ef200e7aa8a" providerId="ADAL" clId="{3E5C06FC-BE18-4116-8E74-F9DB8B00ACCA}" dt="2026-05-19T11:58:01.213" v="1041" actId="1076"/>
      <pc:docMkLst>
        <pc:docMk/>
      </pc:docMkLst>
      <pc:sldChg chg="modSp mod">
        <pc:chgData name="Natasha Stevenson" userId="258df552-accb-4fc4-af31-3ef200e7aa8a" providerId="ADAL" clId="{3E5C06FC-BE18-4116-8E74-F9DB8B00ACCA}" dt="2026-05-19T11:29:58.663" v="5" actId="20577"/>
        <pc:sldMkLst>
          <pc:docMk/>
          <pc:sldMk cId="2414625761" sldId="256"/>
        </pc:sldMkLst>
        <pc:spChg chg="mod">
          <ac:chgData name="Natasha Stevenson" userId="258df552-accb-4fc4-af31-3ef200e7aa8a" providerId="ADAL" clId="{3E5C06FC-BE18-4116-8E74-F9DB8B00ACCA}" dt="2026-05-19T11:29:58.663" v="5" actId="20577"/>
          <ac:spMkLst>
            <pc:docMk/>
            <pc:sldMk cId="2414625761" sldId="256"/>
            <ac:spMk id="7" creationId="{12B87271-21D7-0174-DCD0-9129038EFFE5}"/>
          </ac:spMkLst>
        </pc:spChg>
      </pc:sldChg>
      <pc:sldChg chg="modSp mod">
        <pc:chgData name="Natasha Stevenson" userId="258df552-accb-4fc4-af31-3ef200e7aa8a" providerId="ADAL" clId="{3E5C06FC-BE18-4116-8E74-F9DB8B00ACCA}" dt="2026-05-19T11:58:01.213" v="1041" actId="1076"/>
        <pc:sldMkLst>
          <pc:docMk/>
          <pc:sldMk cId="274693725" sldId="257"/>
        </pc:sldMkLst>
        <pc:graphicFrameChg chg="modGraphic">
          <ac:chgData name="Natasha Stevenson" userId="258df552-accb-4fc4-af31-3ef200e7aa8a" providerId="ADAL" clId="{3E5C06FC-BE18-4116-8E74-F9DB8B00ACCA}" dt="2026-05-19T11:57:17.750" v="1037" actId="20577"/>
          <ac:graphicFrameMkLst>
            <pc:docMk/>
            <pc:sldMk cId="274693725" sldId="257"/>
            <ac:graphicFrameMk id="4" creationId="{B18D6BB8-1DB6-916A-EE4E-662CFF7EA394}"/>
          </ac:graphicFrameMkLst>
        </pc:graphicFrameChg>
        <pc:graphicFrameChg chg="modGraphic">
          <ac:chgData name="Natasha Stevenson" userId="258df552-accb-4fc4-af31-3ef200e7aa8a" providerId="ADAL" clId="{3E5C06FC-BE18-4116-8E74-F9DB8B00ACCA}" dt="2026-05-19T11:38:55.790" v="416" actId="20577"/>
          <ac:graphicFrameMkLst>
            <pc:docMk/>
            <pc:sldMk cId="274693725" sldId="257"/>
            <ac:graphicFrameMk id="16" creationId="{27F5AAE0-4DDB-2F31-CEE7-EAF71B6F447C}"/>
          </ac:graphicFrameMkLst>
        </pc:graphicFrameChg>
        <pc:graphicFrameChg chg="modGraphic">
          <ac:chgData name="Natasha Stevenson" userId="258df552-accb-4fc4-af31-3ef200e7aa8a" providerId="ADAL" clId="{3E5C06FC-BE18-4116-8E74-F9DB8B00ACCA}" dt="2026-05-19T11:42:29.499" v="617" actId="20577"/>
          <ac:graphicFrameMkLst>
            <pc:docMk/>
            <pc:sldMk cId="274693725" sldId="257"/>
            <ac:graphicFrameMk id="17" creationId="{C96FF357-F35C-349F-7C97-92DEF0499FEA}"/>
          </ac:graphicFrameMkLst>
        </pc:graphicFrameChg>
        <pc:graphicFrameChg chg="modGraphic">
          <ac:chgData name="Natasha Stevenson" userId="258df552-accb-4fc4-af31-3ef200e7aa8a" providerId="ADAL" clId="{3E5C06FC-BE18-4116-8E74-F9DB8B00ACCA}" dt="2026-05-19T11:50:13.112" v="932" actId="20577"/>
          <ac:graphicFrameMkLst>
            <pc:docMk/>
            <pc:sldMk cId="274693725" sldId="257"/>
            <ac:graphicFrameMk id="18" creationId="{5C6CCFBB-F5CA-32FA-B41D-D4742D9A2DDE}"/>
          </ac:graphicFrameMkLst>
        </pc:graphicFrameChg>
        <pc:picChg chg="mod">
          <ac:chgData name="Natasha Stevenson" userId="258df552-accb-4fc4-af31-3ef200e7aa8a" providerId="ADAL" clId="{3E5C06FC-BE18-4116-8E74-F9DB8B00ACCA}" dt="2026-05-19T11:35:20.831" v="286" actId="1076"/>
          <ac:picMkLst>
            <pc:docMk/>
            <pc:sldMk cId="274693725" sldId="257"/>
            <ac:picMk id="3" creationId="{2E82984C-9F0B-D4F7-4193-814E075C4A3E}"/>
          </ac:picMkLst>
        </pc:picChg>
        <pc:picChg chg="mod">
          <ac:chgData name="Natasha Stevenson" userId="258df552-accb-4fc4-af31-3ef200e7aa8a" providerId="ADAL" clId="{3E5C06FC-BE18-4116-8E74-F9DB8B00ACCA}" dt="2026-05-19T11:35:16.271" v="285" actId="1076"/>
          <ac:picMkLst>
            <pc:docMk/>
            <pc:sldMk cId="274693725" sldId="257"/>
            <ac:picMk id="6" creationId="{C214E1AE-1E72-B560-BDAF-EC38F9F17069}"/>
          </ac:picMkLst>
        </pc:picChg>
        <pc:picChg chg="mod">
          <ac:chgData name="Natasha Stevenson" userId="258df552-accb-4fc4-af31-3ef200e7aa8a" providerId="ADAL" clId="{3E5C06FC-BE18-4116-8E74-F9DB8B00ACCA}" dt="2026-05-19T11:35:29.309" v="287" actId="1076"/>
          <ac:picMkLst>
            <pc:docMk/>
            <pc:sldMk cId="274693725" sldId="257"/>
            <ac:picMk id="7" creationId="{F4077A51-E3B5-BCC8-2192-7E2058B47340}"/>
          </ac:picMkLst>
        </pc:picChg>
        <pc:picChg chg="mod">
          <ac:chgData name="Natasha Stevenson" userId="258df552-accb-4fc4-af31-3ef200e7aa8a" providerId="ADAL" clId="{3E5C06FC-BE18-4116-8E74-F9DB8B00ACCA}" dt="2026-05-19T11:35:11.190" v="284" actId="1076"/>
          <ac:picMkLst>
            <pc:docMk/>
            <pc:sldMk cId="274693725" sldId="257"/>
            <ac:picMk id="9" creationId="{577BCEFF-43BD-A91D-1C7E-08AD4BDE143D}"/>
          </ac:picMkLst>
        </pc:picChg>
        <pc:picChg chg="mod">
          <ac:chgData name="Natasha Stevenson" userId="258df552-accb-4fc4-af31-3ef200e7aa8a" providerId="ADAL" clId="{3E5C06FC-BE18-4116-8E74-F9DB8B00ACCA}" dt="2026-05-19T11:35:05.982" v="282" actId="1076"/>
          <ac:picMkLst>
            <pc:docMk/>
            <pc:sldMk cId="274693725" sldId="257"/>
            <ac:picMk id="10" creationId="{D01985DF-FAB4-A492-F284-B428636DE825}"/>
          </ac:picMkLst>
        </pc:picChg>
        <pc:picChg chg="mod">
          <ac:chgData name="Natasha Stevenson" userId="258df552-accb-4fc4-af31-3ef200e7aa8a" providerId="ADAL" clId="{3E5C06FC-BE18-4116-8E74-F9DB8B00ACCA}" dt="2026-05-19T11:39:15.191" v="422" actId="1076"/>
          <ac:picMkLst>
            <pc:docMk/>
            <pc:sldMk cId="274693725" sldId="257"/>
            <ac:picMk id="12" creationId="{83470AD7-C9FD-5841-CBA4-6BD9B8E426FC}"/>
          </ac:picMkLst>
        </pc:picChg>
        <pc:picChg chg="mod">
          <ac:chgData name="Natasha Stevenson" userId="258df552-accb-4fc4-af31-3ef200e7aa8a" providerId="ADAL" clId="{3E5C06FC-BE18-4116-8E74-F9DB8B00ACCA}" dt="2026-05-19T11:39:08.474" v="420" actId="1076"/>
          <ac:picMkLst>
            <pc:docMk/>
            <pc:sldMk cId="274693725" sldId="257"/>
            <ac:picMk id="13" creationId="{39540B98-B6F7-CB52-9211-F7A794070594}"/>
          </ac:picMkLst>
        </pc:picChg>
        <pc:picChg chg="mod">
          <ac:chgData name="Natasha Stevenson" userId="258df552-accb-4fc4-af31-3ef200e7aa8a" providerId="ADAL" clId="{3E5C06FC-BE18-4116-8E74-F9DB8B00ACCA}" dt="2026-05-19T11:39:21.553" v="423" actId="1076"/>
          <ac:picMkLst>
            <pc:docMk/>
            <pc:sldMk cId="274693725" sldId="257"/>
            <ac:picMk id="14" creationId="{BDC8E4D2-53F1-F214-819B-2485CE22734B}"/>
          </ac:picMkLst>
        </pc:picChg>
        <pc:picChg chg="mod">
          <ac:chgData name="Natasha Stevenson" userId="258df552-accb-4fc4-af31-3ef200e7aa8a" providerId="ADAL" clId="{3E5C06FC-BE18-4116-8E74-F9DB8B00ACCA}" dt="2026-05-19T11:40:20.474" v="477" actId="1076"/>
          <ac:picMkLst>
            <pc:docMk/>
            <pc:sldMk cId="274693725" sldId="257"/>
            <ac:picMk id="15" creationId="{EF6044CB-C266-6EA6-E06D-95F15DF596FD}"/>
          </ac:picMkLst>
        </pc:picChg>
        <pc:picChg chg="mod">
          <ac:chgData name="Natasha Stevenson" userId="258df552-accb-4fc4-af31-3ef200e7aa8a" providerId="ADAL" clId="{3E5C06FC-BE18-4116-8E74-F9DB8B00ACCA}" dt="2026-05-19T11:35:37.155" v="288" actId="1076"/>
          <ac:picMkLst>
            <pc:docMk/>
            <pc:sldMk cId="274693725" sldId="257"/>
            <ac:picMk id="20" creationId="{B2B873E2-8B70-F654-A428-DE33DB7BAF34}"/>
          </ac:picMkLst>
        </pc:picChg>
        <pc:picChg chg="mod">
          <ac:chgData name="Natasha Stevenson" userId="258df552-accb-4fc4-af31-3ef200e7aa8a" providerId="ADAL" clId="{3E5C06FC-BE18-4116-8E74-F9DB8B00ACCA}" dt="2026-05-19T11:40:46.554" v="512" actId="1076"/>
          <ac:picMkLst>
            <pc:docMk/>
            <pc:sldMk cId="274693725" sldId="257"/>
            <ac:picMk id="23" creationId="{4387E032-1BC3-8963-D654-7736A8318BE2}"/>
          </ac:picMkLst>
        </pc:picChg>
        <pc:picChg chg="mod">
          <ac:chgData name="Natasha Stevenson" userId="258df552-accb-4fc4-af31-3ef200e7aa8a" providerId="ADAL" clId="{3E5C06FC-BE18-4116-8E74-F9DB8B00ACCA}" dt="2026-05-19T11:50:21.137" v="934" actId="1076"/>
          <ac:picMkLst>
            <pc:docMk/>
            <pc:sldMk cId="274693725" sldId="257"/>
            <ac:picMk id="26" creationId="{AFC30335-2A49-E026-5602-02DF843E266F}"/>
          </ac:picMkLst>
        </pc:picChg>
        <pc:picChg chg="mod">
          <ac:chgData name="Natasha Stevenson" userId="258df552-accb-4fc4-af31-3ef200e7aa8a" providerId="ADAL" clId="{3E5C06FC-BE18-4116-8E74-F9DB8B00ACCA}" dt="2026-05-19T11:55:24.079" v="1019" actId="1076"/>
          <ac:picMkLst>
            <pc:docMk/>
            <pc:sldMk cId="274693725" sldId="257"/>
            <ac:picMk id="29" creationId="{45588E89-68B8-9FF2-2A68-6CEC523FAA5D}"/>
          </ac:picMkLst>
        </pc:picChg>
        <pc:picChg chg="mod">
          <ac:chgData name="Natasha Stevenson" userId="258df552-accb-4fc4-af31-3ef200e7aa8a" providerId="ADAL" clId="{3E5C06FC-BE18-4116-8E74-F9DB8B00ACCA}" dt="2026-05-19T11:44:59.841" v="661" actId="1076"/>
          <ac:picMkLst>
            <pc:docMk/>
            <pc:sldMk cId="274693725" sldId="257"/>
            <ac:picMk id="30" creationId="{63EFBAB1-19EC-5110-AC7A-AC699BF754F2}"/>
          </ac:picMkLst>
        </pc:picChg>
        <pc:picChg chg="mod">
          <ac:chgData name="Natasha Stevenson" userId="258df552-accb-4fc4-af31-3ef200e7aa8a" providerId="ADAL" clId="{3E5C06FC-BE18-4116-8E74-F9DB8B00ACCA}" dt="2026-05-19T11:57:41.302" v="1038" actId="1076"/>
          <ac:picMkLst>
            <pc:docMk/>
            <pc:sldMk cId="274693725" sldId="257"/>
            <ac:picMk id="31" creationId="{77141F81-7AEB-D73C-895D-DA9869B74190}"/>
          </ac:picMkLst>
        </pc:picChg>
        <pc:picChg chg="mod">
          <ac:chgData name="Natasha Stevenson" userId="258df552-accb-4fc4-af31-3ef200e7aa8a" providerId="ADAL" clId="{3E5C06FC-BE18-4116-8E74-F9DB8B00ACCA}" dt="2026-05-19T11:47:01.032" v="775" actId="1076"/>
          <ac:picMkLst>
            <pc:docMk/>
            <pc:sldMk cId="274693725" sldId="257"/>
            <ac:picMk id="32" creationId="{3FF8B51F-D2D8-3950-C86D-CB3B5ED13CAE}"/>
          </ac:picMkLst>
        </pc:picChg>
        <pc:picChg chg="mod">
          <ac:chgData name="Natasha Stevenson" userId="258df552-accb-4fc4-af31-3ef200e7aa8a" providerId="ADAL" clId="{3E5C06FC-BE18-4116-8E74-F9DB8B00ACCA}" dt="2026-05-19T11:47:05.505" v="776" actId="1076"/>
          <ac:picMkLst>
            <pc:docMk/>
            <pc:sldMk cId="274693725" sldId="257"/>
            <ac:picMk id="33" creationId="{B71D625E-70D8-584E-B035-87E6A21A4BAE}"/>
          </ac:picMkLst>
        </pc:picChg>
        <pc:picChg chg="mod">
          <ac:chgData name="Natasha Stevenson" userId="258df552-accb-4fc4-af31-3ef200e7aa8a" providerId="ADAL" clId="{3E5C06FC-BE18-4116-8E74-F9DB8B00ACCA}" dt="2026-05-19T11:48:17.383" v="852" actId="1076"/>
          <ac:picMkLst>
            <pc:docMk/>
            <pc:sldMk cId="274693725" sldId="257"/>
            <ac:picMk id="34" creationId="{A5771CA7-B7B6-736F-29CE-47AECFEC5F69}"/>
          </ac:picMkLst>
        </pc:picChg>
        <pc:picChg chg="mod">
          <ac:chgData name="Natasha Stevenson" userId="258df552-accb-4fc4-af31-3ef200e7aa8a" providerId="ADAL" clId="{3E5C06FC-BE18-4116-8E74-F9DB8B00ACCA}" dt="2026-05-19T11:58:01.213" v="1041" actId="1076"/>
          <ac:picMkLst>
            <pc:docMk/>
            <pc:sldMk cId="274693725" sldId="257"/>
            <ac:picMk id="38" creationId="{A48EC17A-3E9E-D0C3-FD36-116CE55B3C3B}"/>
          </ac:picMkLst>
        </pc:picChg>
        <pc:picChg chg="mod">
          <ac:chgData name="Natasha Stevenson" userId="258df552-accb-4fc4-af31-3ef200e7aa8a" providerId="ADAL" clId="{3E5C06FC-BE18-4116-8E74-F9DB8B00ACCA}" dt="2026-05-19T11:48:24.710" v="853" actId="1076"/>
          <ac:picMkLst>
            <pc:docMk/>
            <pc:sldMk cId="274693725" sldId="257"/>
            <ac:picMk id="39" creationId="{A48EC17A-3E9E-D0C3-FD36-116CE55B3C3B}"/>
          </ac:picMkLst>
        </pc:picChg>
        <pc:picChg chg="mod">
          <ac:chgData name="Natasha Stevenson" userId="258df552-accb-4fc4-af31-3ef200e7aa8a" providerId="ADAL" clId="{3E5C06FC-BE18-4116-8E74-F9DB8B00ACCA}" dt="2026-05-19T11:48:28.111" v="854" actId="1076"/>
          <ac:picMkLst>
            <pc:docMk/>
            <pc:sldMk cId="274693725" sldId="257"/>
            <ac:picMk id="40" creationId="{A48EC17A-3E9E-D0C3-FD36-116CE55B3C3B}"/>
          </ac:picMkLst>
        </pc:picChg>
        <pc:picChg chg="mod">
          <ac:chgData name="Natasha Stevenson" userId="258df552-accb-4fc4-af31-3ef200e7aa8a" providerId="ADAL" clId="{3E5C06FC-BE18-4116-8E74-F9DB8B00ACCA}" dt="2026-05-19T11:48:34.871" v="855" actId="1076"/>
          <ac:picMkLst>
            <pc:docMk/>
            <pc:sldMk cId="274693725" sldId="257"/>
            <ac:picMk id="42" creationId="{A48EC17A-3E9E-D0C3-FD36-116CE55B3C3B}"/>
          </ac:picMkLst>
        </pc:picChg>
        <pc:picChg chg="mod">
          <ac:chgData name="Natasha Stevenson" userId="258df552-accb-4fc4-af31-3ef200e7aa8a" providerId="ADAL" clId="{3E5C06FC-BE18-4116-8E74-F9DB8B00ACCA}" dt="2026-05-19T11:57:48.616" v="1039" actId="1076"/>
          <ac:picMkLst>
            <pc:docMk/>
            <pc:sldMk cId="274693725" sldId="257"/>
            <ac:picMk id="45" creationId="{A48EC17A-3E9E-D0C3-FD36-116CE55B3C3B}"/>
          </ac:picMkLst>
        </pc:picChg>
        <pc:picChg chg="mod">
          <ac:chgData name="Natasha Stevenson" userId="258df552-accb-4fc4-af31-3ef200e7aa8a" providerId="ADAL" clId="{3E5C06FC-BE18-4116-8E74-F9DB8B00ACCA}" dt="2026-05-19T11:57:50.860" v="1040" actId="1076"/>
          <ac:picMkLst>
            <pc:docMk/>
            <pc:sldMk cId="274693725" sldId="257"/>
            <ac:picMk id="46" creationId="{A48EC17A-3E9E-D0C3-FD36-116CE55B3C3B}"/>
          </ac:picMkLst>
        </pc:picChg>
        <pc:picChg chg="mod">
          <ac:chgData name="Natasha Stevenson" userId="258df552-accb-4fc4-af31-3ef200e7aa8a" providerId="ADAL" clId="{3E5C06FC-BE18-4116-8E74-F9DB8B00ACCA}" dt="2026-05-19T11:39:12.763" v="421" actId="1076"/>
          <ac:picMkLst>
            <pc:docMk/>
            <pc:sldMk cId="274693725" sldId="257"/>
            <ac:picMk id="48" creationId="{0A5112CE-935C-06E6-5B2C-2462A7FCC323}"/>
          </ac:picMkLst>
        </pc:picChg>
        <pc:picChg chg="mod">
          <ac:chgData name="Natasha Stevenson" userId="258df552-accb-4fc4-af31-3ef200e7aa8a" providerId="ADAL" clId="{3E5C06FC-BE18-4116-8E74-F9DB8B00ACCA}" dt="2026-05-19T11:48:38.079" v="856" actId="1076"/>
          <ac:picMkLst>
            <pc:docMk/>
            <pc:sldMk cId="274693725" sldId="257"/>
            <ac:picMk id="49" creationId="{A48EC17A-3E9E-D0C3-FD36-116CE55B3C3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061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377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146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13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9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30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606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4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254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64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82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1E366-4B6B-4736-9CAC-623713341C17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886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7B1C36-D9D4-2B54-890D-6E12F245C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7005925"/>
          </a:xfrm>
          <a:prstGeom prst="rect">
            <a:avLst/>
          </a:prstGeom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F9DD6A83-55BE-C055-18DF-9E14CE3E3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070187"/>
            <a:ext cx="2616200" cy="149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bread is offered daily.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fruit or yoghurt also offered as an alternative dessert.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All menu items are subject to availability.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9138477B-75FE-E1A5-8A4D-AD08803C8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97" y="3039957"/>
            <a:ext cx="2176780" cy="2002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br>
              <a:rPr lang="en-GB" sz="11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r>
              <a:rPr lang="en-GB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1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12B87271-21D7-0174-DCD0-9129038EFF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9743" y="4950990"/>
            <a:ext cx="2024380" cy="212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b="1" dirty="0">
                <a:solidFill>
                  <a:srgbClr val="FFFF00"/>
                </a:solidFill>
                <a:latin typeface="Calibri" panose="020F0502020204030204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Autumn</a:t>
            </a:r>
            <a:r>
              <a:rPr lang="en-GB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 Term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2026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 Menu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3ED9B5-A096-38B2-26A3-8BCB1143016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736" y="3104634"/>
            <a:ext cx="2986394" cy="206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25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B39D3D-8E17-8613-1CCB-F8C70DC9DF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8873" y="5436534"/>
            <a:ext cx="2146194" cy="1430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8DB3CDE-1000-E612-D60B-CDD89E2CCF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98541" y="5427576"/>
            <a:ext cx="2146194" cy="1430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D2DBA7C-94B5-3106-FC74-148EC228A6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3817" y="5160585"/>
            <a:ext cx="2576562" cy="170656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18D6BB8-1DB6-916A-EE4E-662CFF7EA3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326116"/>
              </p:ext>
            </p:extLst>
          </p:nvPr>
        </p:nvGraphicFramePr>
        <p:xfrm>
          <a:off x="0" y="-1"/>
          <a:ext cx="9905999" cy="68671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5023">
                  <a:extLst>
                    <a:ext uri="{9D8B030D-6E8A-4147-A177-3AD203B41FA5}">
                      <a16:colId xmlns:a16="http://schemas.microsoft.com/office/drawing/2014/main" val="1897506935"/>
                    </a:ext>
                  </a:extLst>
                </a:gridCol>
                <a:gridCol w="3310488">
                  <a:extLst>
                    <a:ext uri="{9D8B030D-6E8A-4147-A177-3AD203B41FA5}">
                      <a16:colId xmlns:a16="http://schemas.microsoft.com/office/drawing/2014/main" val="2472165879"/>
                    </a:ext>
                  </a:extLst>
                </a:gridCol>
                <a:gridCol w="3310488">
                  <a:extLst>
                    <a:ext uri="{9D8B030D-6E8A-4147-A177-3AD203B41FA5}">
                      <a16:colId xmlns:a16="http://schemas.microsoft.com/office/drawing/2014/main" val="2444534459"/>
                    </a:ext>
                  </a:extLst>
                </a:gridCol>
              </a:tblGrid>
              <a:tr h="6867147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MENU 01: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Served weeks commencing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1st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Sept, 21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Sept, 12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Oct, 02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Nov, 23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Nov, 14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</a:t>
                      </a:r>
                    </a:p>
                    <a:p>
                      <a:endParaRPr lang="en-GB" sz="1200" b="1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 MENU 02: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Served weeks commencing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07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Sept, 28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Sept, 19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Oct, 09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Nov, 30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Nov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lnL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MENU 3: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Served weeks commencing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Sep, 05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Oct, </a:t>
                      </a:r>
                      <a:r>
                        <a:rPr lang="en-US" sz="10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  <a:r>
                        <a:rPr lang="en-US" sz="1000" b="0" kern="1200" baseline="30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Oct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16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Nov, 07</a:t>
                      </a:r>
                      <a:r>
                        <a:rPr lang="en-US" sz="1000" b="0" kern="1200" baseline="300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1000" b="0" kern="1200" baseline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</a:t>
                      </a:r>
                    </a:p>
                    <a:p>
                      <a:endParaRPr lang="en-GB" dirty="0"/>
                    </a:p>
                  </a:txBody>
                  <a:tcPr>
                    <a:lnL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681381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27F5AAE0-4DDB-2F31-CEE7-EAF71B6F44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03681"/>
              </p:ext>
            </p:extLst>
          </p:nvPr>
        </p:nvGraphicFramePr>
        <p:xfrm>
          <a:off x="217709" y="703483"/>
          <a:ext cx="2954868" cy="60922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1">
                  <a:extLst>
                    <a:ext uri="{9D8B030D-6E8A-4147-A177-3AD203B41FA5}">
                      <a16:colId xmlns:a16="http://schemas.microsoft.com/office/drawing/2014/main" val="3965822195"/>
                    </a:ext>
                  </a:extLst>
                </a:gridCol>
                <a:gridCol w="1430867">
                  <a:extLst>
                    <a:ext uri="{9D8B030D-6E8A-4147-A177-3AD203B41FA5}">
                      <a16:colId xmlns:a16="http://schemas.microsoft.com/office/drawing/2014/main" val="3311475585"/>
                    </a:ext>
                  </a:extLst>
                </a:gridCol>
              </a:tblGrid>
              <a:tr h="3756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GB" sz="80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457455"/>
                  </a:ext>
                </a:extLst>
              </a:tr>
              <a:tr h="1461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 Potato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Filling 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lang="en-US" sz="900" dirty="0"/>
                        <a:t>eef Chilli</a:t>
                      </a:r>
                      <a:r>
                        <a:rPr lang="en-US" sz="900" baseline="0" dirty="0"/>
                        <a:t> Con Carne</a:t>
                      </a:r>
                    </a:p>
                    <a:p>
                      <a:pPr algn="ctr"/>
                      <a:r>
                        <a:rPr lang="en-US" sz="900" baseline="0" dirty="0"/>
                        <a:t>Or</a:t>
                      </a:r>
                    </a:p>
                    <a:p>
                      <a:pPr algn="ctr"/>
                      <a:r>
                        <a:rPr lang="en-US" sz="900" baseline="0" dirty="0"/>
                        <a:t>Chicken Curry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3800419"/>
                  </a:ext>
                </a:extLst>
              </a:tr>
              <a:tr h="1372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Macaroni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Cheese 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Chickpea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</a:p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Lentil Korma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512369"/>
                  </a:ext>
                </a:extLst>
              </a:tr>
              <a:tr h="1707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Baked Beans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 Rice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394311"/>
                  </a:ext>
                </a:extLst>
              </a:tr>
              <a:tr h="5299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 </a:t>
                      </a:r>
                      <a:r>
                        <a:rPr lang="en-GB" sz="9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Tuna /Coleslaw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Salad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Bar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Wholemeal Rolls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Peas</a:t>
                      </a:r>
                    </a:p>
                    <a:p>
                      <a:pPr algn="ctr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Salad Bar</a:t>
                      </a:r>
                    </a:p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Wraps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9142458"/>
                  </a:ext>
                </a:extLst>
              </a:tr>
              <a:tr h="17733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 Apples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lueberry Muffins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0123"/>
                  </a:ext>
                </a:extLst>
              </a:tr>
              <a:tr h="1684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475803"/>
                  </a:ext>
                </a:extLst>
              </a:tr>
              <a:tr h="414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Roast Chicken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Roast Pork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BBQ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Chicken </a:t>
                      </a:r>
                    </a:p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Pizza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837638"/>
                  </a:ext>
                </a:extLst>
              </a:tr>
              <a:tr h="1359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Quorn Roast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Margarita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Pizza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5682038"/>
                  </a:ext>
                </a:extLst>
              </a:tr>
              <a:tr h="1719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Roast Potatoes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18600"/>
                  </a:ext>
                </a:extLst>
              </a:tr>
              <a:tr h="5616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  <a:endParaRPr lang="en-GB" sz="9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Salad Bar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Wholemeal Rolls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Sweetcorn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Salad Bar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Garlic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bread </a:t>
                      </a:r>
                      <a:endParaRPr lang="en-GB" sz="9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48877"/>
                  </a:ext>
                </a:extLst>
              </a:tr>
              <a:tr h="2984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dirty="0"/>
                        <a:t>V</a:t>
                      </a:r>
                      <a:r>
                        <a:rPr lang="en-GB" sz="900" dirty="0" err="1"/>
                        <a:t>egan</a:t>
                      </a:r>
                      <a:r>
                        <a:rPr lang="en-GB" sz="900" dirty="0"/>
                        <a:t> Raspberry Jelly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Mixed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Yoghurts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06818"/>
                  </a:ext>
                </a:extLst>
              </a:tr>
              <a:tr h="1652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7998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Baked Fish Fingers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133816"/>
                  </a:ext>
                </a:extLst>
              </a:tr>
              <a:tr h="121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 Vegetable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Burger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313527"/>
                  </a:ext>
                </a:extLst>
              </a:tr>
              <a:tr h="121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Potato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Waffles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426158"/>
                  </a:ext>
                </a:extLst>
              </a:tr>
              <a:tr h="4997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Bread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3894683"/>
                  </a:ext>
                </a:extLst>
              </a:tr>
              <a:tr h="2628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Vanilla Ice-Cream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766679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96FF357-F35C-349F-7C97-92DEF0499F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229630"/>
              </p:ext>
            </p:extLst>
          </p:nvPr>
        </p:nvGraphicFramePr>
        <p:xfrm>
          <a:off x="3488266" y="709250"/>
          <a:ext cx="2954868" cy="6196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5534">
                  <a:extLst>
                    <a:ext uri="{9D8B030D-6E8A-4147-A177-3AD203B41FA5}">
                      <a16:colId xmlns:a16="http://schemas.microsoft.com/office/drawing/2014/main" val="3965822195"/>
                    </a:ext>
                  </a:extLst>
                </a:gridCol>
                <a:gridCol w="1439334">
                  <a:extLst>
                    <a:ext uri="{9D8B030D-6E8A-4147-A177-3AD203B41FA5}">
                      <a16:colId xmlns:a16="http://schemas.microsoft.com/office/drawing/2014/main" val="3311475585"/>
                    </a:ext>
                  </a:extLst>
                </a:gridCol>
              </a:tblGrid>
              <a:tr h="375625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457455"/>
                  </a:ext>
                </a:extLst>
              </a:tr>
              <a:tr h="3084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Jacket Potato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with</a:t>
                      </a:r>
                      <a:r>
                        <a:rPr lang="en-US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Fillings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 Lasagne</a:t>
                      </a:r>
                      <a:r>
                        <a:rPr lang="en-GB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aseline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380041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and Tomato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Tricolour Fusilli Pasta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baseline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Hot Pot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512369"/>
                  </a:ext>
                </a:extLst>
              </a:tr>
              <a:tr h="2216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394311"/>
                  </a:ext>
                </a:extLst>
              </a:tr>
              <a:tr h="5050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 </a:t>
                      </a:r>
                      <a:r>
                        <a:rPr lang="en-GB" sz="9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Tuna /Coleslaw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 Rolls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Cauliflower &amp; Broccoli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9142458"/>
                  </a:ext>
                </a:extLst>
              </a:tr>
              <a:tr h="2029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Fruit Soreen Loaf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Peach Slices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0123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475803"/>
                  </a:ext>
                </a:extLst>
              </a:tr>
              <a:tr h="3967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Beef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BBQ Chicken Pizza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837638"/>
                  </a:ext>
                </a:extLst>
              </a:tr>
              <a:tr h="1808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Mini Fillets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Margarita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Pizza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5682038"/>
                  </a:ext>
                </a:extLst>
              </a:tr>
              <a:tr h="1719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New Potatoes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18600"/>
                  </a:ext>
                </a:extLst>
              </a:tr>
              <a:tr h="4142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Carrots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Rolls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48877"/>
                  </a:ext>
                </a:extLst>
              </a:tr>
              <a:tr h="298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Strawberry Jelly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Yoghurts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06818"/>
                  </a:ext>
                </a:extLst>
              </a:tr>
              <a:tr h="165257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799891"/>
                  </a:ext>
                </a:extLst>
              </a:tr>
              <a:tr h="1556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Baked Breaded Fish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133816"/>
                  </a:ext>
                </a:extLst>
              </a:tr>
              <a:tr h="121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Sausages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313527"/>
                  </a:ext>
                </a:extLst>
              </a:tr>
              <a:tr h="121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Chips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Spaghetti Hoops </a:t>
                      </a:r>
                      <a:endParaRPr lang="en-GB" sz="9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426158"/>
                  </a:ext>
                </a:extLst>
              </a:tr>
              <a:tr h="3835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Bread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3894683"/>
                  </a:ext>
                </a:extLst>
              </a:tr>
              <a:tr h="2664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Oranges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766679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5C6CCFBB-F5CA-32FA-B41D-D4742D9A2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993197"/>
              </p:ext>
            </p:extLst>
          </p:nvPr>
        </p:nvGraphicFramePr>
        <p:xfrm>
          <a:off x="6798733" y="709250"/>
          <a:ext cx="2954868" cy="6109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5534">
                  <a:extLst>
                    <a:ext uri="{9D8B030D-6E8A-4147-A177-3AD203B41FA5}">
                      <a16:colId xmlns:a16="http://schemas.microsoft.com/office/drawing/2014/main" val="3965822195"/>
                    </a:ext>
                  </a:extLst>
                </a:gridCol>
                <a:gridCol w="1439334">
                  <a:extLst>
                    <a:ext uri="{9D8B030D-6E8A-4147-A177-3AD203B41FA5}">
                      <a16:colId xmlns:a16="http://schemas.microsoft.com/office/drawing/2014/main" val="3311475585"/>
                    </a:ext>
                  </a:extLst>
                </a:gridCol>
              </a:tblGrid>
              <a:tr h="375625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800" b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endParaRPr lang="en-GB" sz="80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457455"/>
                  </a:ext>
                </a:extLst>
              </a:tr>
              <a:tr h="2358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Jacket Potato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with</a:t>
                      </a:r>
                      <a:r>
                        <a:rPr lang="en-US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Filling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 Korma Curry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 Chilli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380041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Tomato Tuna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Pasta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Bean &amp; Roasted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 Tacos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512369"/>
                  </a:ext>
                </a:extLst>
              </a:tr>
              <a:tr h="1989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Rainbow Rice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394311"/>
                  </a:ext>
                </a:extLst>
              </a:tr>
              <a:tr h="5103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Cheese/Tuna/ Coleslaw 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Rolls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Carrots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</a:t>
                      </a:r>
                      <a:endParaRPr lang="en-GB" sz="900" dirty="0">
                        <a:solidFill>
                          <a:schemeClr val="dk1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Chapatti</a:t>
                      </a:r>
                      <a:r>
                        <a:rPr lang="en-US" sz="9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Bread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9142458"/>
                  </a:ext>
                </a:extLst>
              </a:tr>
              <a:tr h="1775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Fruit Soreen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Loaf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Strawberry Mousse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0123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475803"/>
                  </a:ext>
                </a:extLst>
              </a:tr>
              <a:tr h="4718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 Sausages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Pork Sausages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BBQ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Chicken </a:t>
                      </a:r>
                    </a:p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Pizza</a:t>
                      </a:r>
                      <a:endParaRPr lang="en-GB" sz="900" dirty="0"/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837638"/>
                  </a:ext>
                </a:extLst>
              </a:tr>
              <a:tr h="1808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Meatballs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in Gravy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Margarita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Pizza</a:t>
                      </a:r>
                      <a:endParaRPr lang="en-GB" sz="900" dirty="0"/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5682038"/>
                  </a:ext>
                </a:extLst>
              </a:tr>
              <a:tr h="1719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Mashed</a:t>
                      </a: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Potato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18600"/>
                  </a:ext>
                </a:extLst>
              </a:tr>
              <a:tr h="4142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 Vegetables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Rolls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  <a:endParaRPr lang="en-US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48877"/>
                  </a:ext>
                </a:extLst>
              </a:tr>
              <a:tr h="298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Orange Jelly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 </a:t>
                      </a:r>
                      <a:r>
                        <a:rPr lang="en-US" sz="900" baseline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Fruit Yoghurt</a:t>
                      </a:r>
                      <a:endParaRPr lang="en-US" sz="9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06818"/>
                  </a:ext>
                </a:extLst>
              </a:tr>
              <a:tr h="165257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799891"/>
                  </a:ext>
                </a:extLst>
              </a:tr>
              <a:tr h="1556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Oven Baked Fish Cakes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133816"/>
                  </a:ext>
                </a:extLst>
              </a:tr>
              <a:tr h="121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Samosas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313527"/>
                  </a:ext>
                </a:extLst>
              </a:tr>
              <a:tr h="121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Jacket</a:t>
                      </a: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Wedges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426158"/>
                  </a:ext>
                </a:extLst>
              </a:tr>
              <a:tr h="4634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Peas</a:t>
                      </a:r>
                      <a:endParaRPr lang="en-GB" sz="9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Bread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3894683"/>
                  </a:ext>
                </a:extLst>
              </a:tr>
              <a:tr h="2628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Carrot Cake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766679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58C4D93C-52C6-12BA-2109-1767E414A5DE}"/>
              </a:ext>
            </a:extLst>
          </p:cNvPr>
          <p:cNvSpPr txBox="1"/>
          <p:nvPr/>
        </p:nvSpPr>
        <p:spPr>
          <a:xfrm>
            <a:off x="2052635" y="5084095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7030A0"/>
                </a:solidFill>
              </a:rPr>
              <a:t>Vegetarian</a:t>
            </a:r>
          </a:p>
          <a:p>
            <a:r>
              <a:rPr lang="en-GB" sz="1400" b="1" dirty="0">
                <a:solidFill>
                  <a:srgbClr val="7030A0"/>
                </a:solidFill>
              </a:rPr>
              <a:t>Halal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2B873E2-8B70-F654-A428-DE33DB7BAF3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325" y="3699784"/>
            <a:ext cx="140951" cy="147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80C0BB0-7D78-8693-5AA0-15A9CC22100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665" y="5345705"/>
            <a:ext cx="231775" cy="23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387E032-1BC3-8963-D654-7736A8318B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587" y="5144672"/>
            <a:ext cx="1391285" cy="283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FC30335-2A49-E026-5602-02DF843E266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192" y="4986912"/>
            <a:ext cx="494665" cy="347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04C188-321A-B434-F352-697989C46BB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705" y="49919"/>
            <a:ext cx="627593" cy="508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77F5779-072F-F6E5-0B2C-3857DBB93D4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0" t="56488" r="27345" b="5649"/>
          <a:stretch/>
        </p:blipFill>
        <p:spPr bwMode="auto">
          <a:xfrm rot="15112754">
            <a:off x="2689674" y="-29238"/>
            <a:ext cx="446947" cy="4600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5588E89-68B8-9FF2-2A68-6CEC523FAA5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295" y="96127"/>
            <a:ext cx="711047" cy="516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82984C-9F0B-D4F7-4193-814E075C4A3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8" y="1174694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362" y="1098204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14E1AE-1E72-B560-BDAF-EC38F9F1706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26" y="1653039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077A51-E3B5-BCC8-2192-7E2058B4734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287" y="1578218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7BCEFF-43BD-A91D-1C7E-08AD4BDE143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75" y="3706894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1985DF-FAB4-A492-F284-B428636DE82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26" y="5607315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470AD7-C9FD-5841-CBA4-6BD9B8E426F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587" y="1533715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9540B98-B6F7-CB52-9211-F7A79407059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821" y="3721050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DC8E4D2-53F1-F214-819B-2485CE22734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706" y="3680562"/>
            <a:ext cx="147327" cy="153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6044CB-C266-6EA6-E06D-95F15DF596F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363" y="5645990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3EFBAB1-19EC-5110-AC7A-AC699BF754F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976" y="1685131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7141F81-7AEB-D73C-895D-DA9869B7419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384" y="1685131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FF8B51F-D2D8-3950-C86D-CB3B5ED13CA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69" y="3832431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71D625E-70D8-584E-B035-87E6A21A4BA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976" y="3800906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5771CA7-B7B6-736F-29CE-47AECFEC5F6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945" y="5722480"/>
            <a:ext cx="120656" cy="125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B873B4D-7A99-0734-5C6E-33606A7C6D6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995" y="1098204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A5112CE-935C-06E6-5B2C-2462A7FCC32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152" y="1135520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143" y="1113239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78" y="3159576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287" y="3173174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151" y="3117066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112" y="1090318"/>
            <a:ext cx="153716" cy="15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014" y="3255011"/>
            <a:ext cx="153716" cy="15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815" y="3241342"/>
            <a:ext cx="153716" cy="15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01985DF-FAB4-A492-F284-B428636DE82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847" y="5164933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0A5112CE-935C-06E6-5B2C-2462A7FCC32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956" y="1536501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143" y="3090603"/>
            <a:ext cx="137945" cy="1379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69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8C74765632484E99DCF81CDE46381D" ma:contentTypeVersion="13" ma:contentTypeDescription="Create a new document." ma:contentTypeScope="" ma:versionID="474a5aef3b9a2e52454d1e6263bb9d49">
  <xsd:schema xmlns:xsd="http://www.w3.org/2001/XMLSchema" xmlns:xs="http://www.w3.org/2001/XMLSchema" xmlns:p="http://schemas.microsoft.com/office/2006/metadata/properties" xmlns:ns3="4442918b-37a0-4107-a9b1-4e9c6aa5f754" targetNamespace="http://schemas.microsoft.com/office/2006/metadata/properties" ma:root="true" ma:fieldsID="0d6a5794065905ab19ee64f372161d34" ns3:_="">
    <xsd:import namespace="4442918b-37a0-4107-a9b1-4e9c6aa5f75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_activity" minOccurs="0"/>
                <xsd:element ref="ns3:MediaServiceSearchProperties" minOccurs="0"/>
                <xsd:element ref="ns3:MediaServiceDateTaken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42918b-37a0-4107-a9b1-4e9c6aa5f7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442918b-37a0-4107-a9b1-4e9c6aa5f75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DA918E5-5AA5-4E06-ABDC-373FF93D05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42918b-37a0-4107-a9b1-4e9c6aa5f7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CA26ACE-FB2F-4C60-B7CE-224542FCB196}">
  <ds:schemaRefs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4442918b-37a0-4107-a9b1-4e9c6aa5f754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51B03E80-F122-43F0-96EB-70872CB298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1983</TotalTime>
  <Words>415</Words>
  <Application>Microsoft Office PowerPoint</Application>
  <PresentationFormat>A4 Paper (210x297 mm)</PresentationFormat>
  <Paragraphs>159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Paofeng Liao</dc:creator>
  <cp:lastModifiedBy>Natasha Stevenson</cp:lastModifiedBy>
  <cp:revision>47</cp:revision>
  <cp:lastPrinted>2024-07-17T11:43:13Z</cp:lastPrinted>
  <dcterms:created xsi:type="dcterms:W3CDTF">2022-12-06T16:11:26Z</dcterms:created>
  <dcterms:modified xsi:type="dcterms:W3CDTF">2026-05-19T11:58:01Z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0x0101009F8C74765632484E99DCF81CDE46381D</vt:lpwstr>
  </property>
</Properties>
</file>