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handoutMasterIdLst>
    <p:handoutMasterId r:id="rId6"/>
  </p:handoutMasterIdLst>
  <p:sldIdLst>
    <p:sldId id="262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43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14"/>
    <p:restoredTop sz="96132"/>
  </p:normalViewPr>
  <p:slideViewPr>
    <p:cSldViewPr snapToGrid="0" showGuides="1">
      <p:cViewPr varScale="1">
        <p:scale>
          <a:sx n="44" d="100"/>
          <a:sy n="44" d="100"/>
        </p:scale>
        <p:origin x="2436" y="40"/>
      </p:cViewPr>
      <p:guideLst>
        <p:guide orient="horz" pos="3143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2" d="100"/>
          <a:sy n="92" d="100"/>
        </p:scale>
        <p:origin x="1600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31DFCD3-479D-9F5E-28EB-B4D6671B815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AA0F77-5C84-FCE9-9068-C9A50849D10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A5D3A8-199C-CF4C-ACCF-8D8E36F91887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C79516-7D87-7484-46E8-E4E697E5C61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804826-B4F1-5ED6-9317-919528B7CE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17400-3847-AF48-B772-6CFFBBE17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083084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2.em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Hea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E3391FC8-E428-DFA2-0463-855459101F6D}"/>
              </a:ext>
            </a:extLst>
          </p:cNvPr>
          <p:cNvGrpSpPr/>
          <p:nvPr userDrawn="1"/>
        </p:nvGrpSpPr>
        <p:grpSpPr>
          <a:xfrm>
            <a:off x="130629" y="914400"/>
            <a:ext cx="6360226" cy="679174"/>
            <a:chOff x="130629" y="914400"/>
            <a:chExt cx="6360226" cy="679174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0AAD1E6A-ED37-CDAD-7243-89741183018B}"/>
                </a:ext>
              </a:extLst>
            </p:cNvPr>
            <p:cNvSpPr/>
            <p:nvPr userDrawn="1"/>
          </p:nvSpPr>
          <p:spPr>
            <a:xfrm>
              <a:off x="130629" y="914400"/>
              <a:ext cx="6360226" cy="60628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DFA6299-39FE-A0FE-4BDD-39A0C5B10754}"/>
                </a:ext>
              </a:extLst>
            </p:cNvPr>
            <p:cNvSpPr/>
            <p:nvPr userDrawn="1"/>
          </p:nvSpPr>
          <p:spPr>
            <a:xfrm>
              <a:off x="221672" y="987287"/>
              <a:ext cx="6203351" cy="606287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E7533C3D-83DD-D131-A105-38487F4A344C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367143" y="1088055"/>
            <a:ext cx="5935685" cy="32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Title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C715708-18FC-B29D-18CA-94A1606B26B8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EE2BA50-B8F2-D2EF-D992-C2A59633A490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05230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B00ABA5-53D2-BF1D-3E49-36CDD8928D59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Ashley Hill Multi Academy Trust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1FC1041-2A51-5FBA-2EF8-6A0D2724369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368979" y="1790648"/>
            <a:ext cx="2968735" cy="14892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 b="1">
                <a:solidFill>
                  <a:schemeClr val="accent1"/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Intro Text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F845BE47-70CB-19A7-CF49-8FCE8657B9DD}"/>
              </a:ext>
            </a:extLst>
          </p:cNvPr>
          <p:cNvSpPr>
            <a:spLocks noGrp="1"/>
          </p:cNvSpPr>
          <p:nvPr>
            <p:ph sz="half" idx="12" hasCustomPrompt="1"/>
          </p:nvPr>
        </p:nvSpPr>
        <p:spPr>
          <a:xfrm>
            <a:off x="368979" y="3333949"/>
            <a:ext cx="2968735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B58CE4D1-21CC-7F2D-CADC-7753A2C3E9C2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72114" y="3728351"/>
            <a:ext cx="2962465" cy="428071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1E9A9E4D-4D56-B72C-A45E-BB6A8FF1A38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3528392" y="1790648"/>
            <a:ext cx="2962464" cy="44113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Content Placeholder 3">
            <a:extLst>
              <a:ext uri="{FF2B5EF4-FFF2-40B4-BE49-F238E27FC236}">
                <a16:creationId xmlns:a16="http://schemas.microsoft.com/office/drawing/2014/main" id="{DDABC6DB-C86F-0188-9A62-FDBF7DB3E0DB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3528392" y="6399091"/>
            <a:ext cx="3108891" cy="988890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lIns="108000" tIns="108000" rIns="108000" bIns="108000"/>
          <a:lstStyle>
            <a:lvl1pPr marL="0" indent="0">
              <a:buNone/>
              <a:defRPr sz="1100">
                <a:solidFill>
                  <a:schemeClr val="accent1"/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Highlight copy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0724A5F-57CF-2838-962D-3B6D1E218398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2475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6979D17-E45C-0132-7355-65306922D9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00" y="1097915"/>
            <a:ext cx="6089199" cy="481588"/>
          </a:xfrm>
          <a:prstGeom prst="rect">
            <a:avLst/>
          </a:prstGeom>
        </p:spPr>
        <p:txBody>
          <a:bodyPr/>
          <a:lstStyle>
            <a:lvl1pPr>
              <a:defRPr sz="2400" b="1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2F3D35A-5CB9-7A0E-71AD-6E524982AA01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84400" y="1778583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2DFEED0E-1700-5FE9-D12F-191687C774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4400" y="2172985"/>
            <a:ext cx="2914650" cy="62852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FE6E9D3-8A02-BD22-5F4F-CF54C4094ED4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3558949" y="1778583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CE3742A9-C9AA-1898-167B-C1EBC7D1E4A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3558949" y="2172985"/>
            <a:ext cx="2914650" cy="62852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4809D3C-2599-C164-6753-85B86A155142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54B1C2B-1F2B-1FCA-6B4D-E6288E89CCE4}"/>
              </a:ext>
            </a:extLst>
          </p:cNvPr>
          <p:cNvSpPr>
            <a:spLocks noGrp="1"/>
          </p:cNvSpPr>
          <p:nvPr>
            <p:ph sz="half" idx="12" hasCustomPrompt="1"/>
          </p:nvPr>
        </p:nvSpPr>
        <p:spPr>
          <a:xfrm>
            <a:off x="305230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B48BEEE3-1A28-220C-A44B-D6AA1B705864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Ashley Hill Multi Academy Trust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6B232B5-591E-8A07-DEEE-F5E42864B34D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0533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F65CA9A-CA9E-E600-CC72-285194D28B3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95284" y="826031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168786C3-95FC-EAB2-56EC-F1252E820B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5285" y="1220433"/>
            <a:ext cx="2914650" cy="428071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73F7175-CE33-54BF-5D59-548AC117509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3558950" y="826031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6CC8F77-AD43-B840-7188-47FB008B2887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3558950" y="1220433"/>
            <a:ext cx="2914650" cy="428071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1153D24E-A4D3-2A8C-8E79-008BBB8CCBBB}"/>
              </a:ext>
            </a:extLst>
          </p:cNvPr>
          <p:cNvSpPr>
            <a:spLocks noGrp="1" noChangeAspect="1"/>
          </p:cNvSpPr>
          <p:nvPr>
            <p:ph type="pic" idx="15"/>
          </p:nvPr>
        </p:nvSpPr>
        <p:spPr>
          <a:xfrm>
            <a:off x="395285" y="5573150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F9CEC77A-03FD-F7CE-E4F9-740699CF3D25}"/>
              </a:ext>
            </a:extLst>
          </p:cNvPr>
          <p:cNvSpPr>
            <a:spLocks noGrp="1" noChangeAspect="1"/>
          </p:cNvSpPr>
          <p:nvPr>
            <p:ph type="pic" idx="16"/>
          </p:nvPr>
        </p:nvSpPr>
        <p:spPr>
          <a:xfrm>
            <a:off x="395284" y="7564182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968F457A-B5A4-4F57-9D65-8569C46A08FE}"/>
              </a:ext>
            </a:extLst>
          </p:cNvPr>
          <p:cNvSpPr>
            <a:spLocks noGrp="1" noChangeAspect="1"/>
          </p:cNvSpPr>
          <p:nvPr>
            <p:ph type="pic" idx="17"/>
          </p:nvPr>
        </p:nvSpPr>
        <p:spPr>
          <a:xfrm>
            <a:off x="3558950" y="5573150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98754449-817E-733B-C35F-D9BF538B5092}"/>
              </a:ext>
            </a:extLst>
          </p:cNvPr>
          <p:cNvSpPr>
            <a:spLocks noGrp="1" noChangeAspect="1"/>
          </p:cNvSpPr>
          <p:nvPr>
            <p:ph type="pic" idx="18"/>
          </p:nvPr>
        </p:nvSpPr>
        <p:spPr>
          <a:xfrm>
            <a:off x="3558949" y="7564182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33C80FD-29FE-6309-AD07-40A28114BE3B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A5FAC3BB-1717-E312-1228-07E3775A7001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305230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9F42EEE-DB20-C56A-918A-DB88A9DEA509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Ashley Hill Multi Academy Trust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403BAE4-5A70-FBA5-877B-22C27538DC21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3754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F65CA9A-CA9E-E600-CC72-285194D28B3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95284" y="826031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73F7175-CE33-54BF-5D59-548AC117509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3558950" y="826031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1153D24E-A4D3-2A8C-8E79-008BBB8CCBBB}"/>
              </a:ext>
            </a:extLst>
          </p:cNvPr>
          <p:cNvSpPr>
            <a:spLocks noGrp="1" noChangeAspect="1"/>
          </p:cNvSpPr>
          <p:nvPr>
            <p:ph type="pic" idx="15"/>
          </p:nvPr>
        </p:nvSpPr>
        <p:spPr>
          <a:xfrm>
            <a:off x="395285" y="5227419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F9CEC77A-03FD-F7CE-E4F9-740699CF3D25}"/>
              </a:ext>
            </a:extLst>
          </p:cNvPr>
          <p:cNvSpPr>
            <a:spLocks noGrp="1" noChangeAspect="1"/>
          </p:cNvSpPr>
          <p:nvPr>
            <p:ph type="pic" idx="16"/>
          </p:nvPr>
        </p:nvSpPr>
        <p:spPr>
          <a:xfrm>
            <a:off x="395284" y="7223734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968F457A-B5A4-4F57-9D65-8569C46A08FE}"/>
              </a:ext>
            </a:extLst>
          </p:cNvPr>
          <p:cNvSpPr>
            <a:spLocks noGrp="1" noChangeAspect="1"/>
          </p:cNvSpPr>
          <p:nvPr>
            <p:ph type="pic" idx="17"/>
          </p:nvPr>
        </p:nvSpPr>
        <p:spPr>
          <a:xfrm>
            <a:off x="3558950" y="5227419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98754449-817E-733B-C35F-D9BF538B5092}"/>
              </a:ext>
            </a:extLst>
          </p:cNvPr>
          <p:cNvSpPr>
            <a:spLocks noGrp="1" noChangeAspect="1"/>
          </p:cNvSpPr>
          <p:nvPr>
            <p:ph type="pic" idx="18"/>
          </p:nvPr>
        </p:nvSpPr>
        <p:spPr>
          <a:xfrm>
            <a:off x="3558949" y="7223734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33C80FD-29FE-6309-AD07-40A28114BE3B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A5FAC3BB-1717-E312-1228-07E3775A7001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305230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9F42EEE-DB20-C56A-918A-DB88A9DEA509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Ashley Hill Multi Academy Trust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403BAE4-5A70-FBA5-877B-22C27538DC21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A5E0EF1B-A27C-6EEC-2410-EF09EEB688A9}"/>
              </a:ext>
            </a:extLst>
          </p:cNvPr>
          <p:cNvSpPr>
            <a:spLocks noGrp="1" noChangeAspect="1"/>
          </p:cNvSpPr>
          <p:nvPr>
            <p:ph type="pic" idx="20"/>
          </p:nvPr>
        </p:nvSpPr>
        <p:spPr>
          <a:xfrm>
            <a:off x="395283" y="1234791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9EFB54-F385-8341-C4EF-011E857972C8}"/>
              </a:ext>
            </a:extLst>
          </p:cNvPr>
          <p:cNvSpPr>
            <a:spLocks noGrp="1" noChangeAspect="1"/>
          </p:cNvSpPr>
          <p:nvPr>
            <p:ph type="pic" idx="21"/>
          </p:nvPr>
        </p:nvSpPr>
        <p:spPr>
          <a:xfrm>
            <a:off x="395282" y="3231105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9BD1B538-E06D-8E16-7193-E94466F3E151}"/>
              </a:ext>
            </a:extLst>
          </p:cNvPr>
          <p:cNvSpPr>
            <a:spLocks noGrp="1" noChangeAspect="1"/>
          </p:cNvSpPr>
          <p:nvPr>
            <p:ph type="pic" idx="22"/>
          </p:nvPr>
        </p:nvSpPr>
        <p:spPr>
          <a:xfrm>
            <a:off x="3558948" y="1234791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82979F03-6CB6-AC5A-A24E-039B2844AD4C}"/>
              </a:ext>
            </a:extLst>
          </p:cNvPr>
          <p:cNvSpPr>
            <a:spLocks noGrp="1" noChangeAspect="1"/>
          </p:cNvSpPr>
          <p:nvPr>
            <p:ph type="pic" idx="23"/>
          </p:nvPr>
        </p:nvSpPr>
        <p:spPr>
          <a:xfrm>
            <a:off x="3558947" y="3231105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49637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C1FECEB-7285-9797-CD05-C9299F155221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CF11B2C-4637-1B34-0315-A5503FCDB60C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305230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2387A7D-839F-E374-31D5-C0E0F92BAE3E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Ashley Hill Multi Academy Trust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C815A07-88F8-6F92-1FCC-353B65DF593E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959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in Hea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B68302B-C01D-CB63-59C4-5A5CC973EDB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0658"/>
          <a:stretch/>
        </p:blipFill>
        <p:spPr>
          <a:xfrm rot="10800000">
            <a:off x="1807703" y="8664431"/>
            <a:ext cx="4352636" cy="12568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FC8051-E024-2B80-F881-7F1E336CBF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7883" b="73768"/>
          <a:stretch/>
        </p:blipFill>
        <p:spPr>
          <a:xfrm>
            <a:off x="-15800" y="8815185"/>
            <a:ext cx="3483212" cy="110605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C715708-18FC-B29D-18CA-94A1606B26B8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518E779-0FC6-63F5-D924-8A2AA14E9D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6497" b="69260"/>
          <a:stretch/>
        </p:blipFill>
        <p:spPr>
          <a:xfrm rot="10800000">
            <a:off x="-15801" y="-16289"/>
            <a:ext cx="3841953" cy="1256744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E3391FC8-E428-DFA2-0463-855459101F6D}"/>
              </a:ext>
            </a:extLst>
          </p:cNvPr>
          <p:cNvGrpSpPr/>
          <p:nvPr userDrawn="1"/>
        </p:nvGrpSpPr>
        <p:grpSpPr>
          <a:xfrm>
            <a:off x="130629" y="1066800"/>
            <a:ext cx="6360226" cy="679174"/>
            <a:chOff x="130629" y="914400"/>
            <a:chExt cx="6360226" cy="679174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0AAD1E6A-ED37-CDAD-7243-89741183018B}"/>
                </a:ext>
              </a:extLst>
            </p:cNvPr>
            <p:cNvSpPr/>
            <p:nvPr userDrawn="1"/>
          </p:nvSpPr>
          <p:spPr>
            <a:xfrm>
              <a:off x="130629" y="914400"/>
              <a:ext cx="6360226" cy="60628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DFA6299-39FE-A0FE-4BDD-39A0C5B10754}"/>
                </a:ext>
              </a:extLst>
            </p:cNvPr>
            <p:cNvSpPr/>
            <p:nvPr userDrawn="1"/>
          </p:nvSpPr>
          <p:spPr>
            <a:xfrm>
              <a:off x="221672" y="987287"/>
              <a:ext cx="6203351" cy="6062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E7533C3D-83DD-D131-A105-38487F4A344C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367143" y="1240455"/>
            <a:ext cx="5935685" cy="32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Title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B00ABA5-53D2-BF1D-3E49-36CDD8928D59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1FC1041-2A51-5FBA-2EF8-6A0D2724369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368979" y="1943048"/>
            <a:ext cx="2968735" cy="14892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 b="1">
                <a:solidFill>
                  <a:schemeClr val="accent1"/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Intro Text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F845BE47-70CB-19A7-CF49-8FCE8657B9DD}"/>
              </a:ext>
            </a:extLst>
          </p:cNvPr>
          <p:cNvSpPr>
            <a:spLocks noGrp="1"/>
          </p:cNvSpPr>
          <p:nvPr>
            <p:ph sz="half" idx="12" hasCustomPrompt="1"/>
          </p:nvPr>
        </p:nvSpPr>
        <p:spPr>
          <a:xfrm>
            <a:off x="368979" y="3486349"/>
            <a:ext cx="2968735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B58CE4D1-21CC-7F2D-CADC-7753A2C3E9C2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72114" y="3880751"/>
            <a:ext cx="2962465" cy="428071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1E9A9E4D-4D56-B72C-A45E-BB6A8FF1A38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3528392" y="1943048"/>
            <a:ext cx="2962464" cy="44113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Content Placeholder 3">
            <a:extLst>
              <a:ext uri="{FF2B5EF4-FFF2-40B4-BE49-F238E27FC236}">
                <a16:creationId xmlns:a16="http://schemas.microsoft.com/office/drawing/2014/main" id="{DDABC6DB-C86F-0188-9A62-FDBF7DB3E0DB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3528392" y="6551491"/>
            <a:ext cx="3108891" cy="988890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lIns="108000" tIns="108000" rIns="108000" bIns="108000"/>
          <a:lstStyle>
            <a:lvl1pPr marL="0" indent="0">
              <a:buNone/>
              <a:defRPr sz="1100">
                <a:solidFill>
                  <a:schemeClr val="accent1"/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Highlight copy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0724A5F-57CF-2838-962D-3B6D1E218398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99EA1BC-2DE9-A4B2-87BF-CE68EE5C9F67}"/>
              </a:ext>
            </a:extLst>
          </p:cNvPr>
          <p:cNvSpPr/>
          <p:nvPr userDrawn="1"/>
        </p:nvSpPr>
        <p:spPr>
          <a:xfrm>
            <a:off x="367143" y="-13828"/>
            <a:ext cx="1391609" cy="8040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F1C198-028C-B6EE-3E60-00E5904411E7}"/>
              </a:ext>
            </a:extLst>
          </p:cNvPr>
          <p:cNvSpPr txBox="1"/>
          <p:nvPr userDrawn="1"/>
        </p:nvSpPr>
        <p:spPr>
          <a:xfrm>
            <a:off x="425667" y="259256"/>
            <a:ext cx="1285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5E6981-696D-9709-D6EE-5A95300EF7AE}"/>
              </a:ext>
            </a:extLst>
          </p:cNvPr>
          <p:cNvSpPr/>
          <p:nvPr userDrawn="1"/>
        </p:nvSpPr>
        <p:spPr>
          <a:xfrm>
            <a:off x="367143" y="9074321"/>
            <a:ext cx="3856182" cy="6039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C880B4-01D4-A5F6-4103-EE5AF43AF651}"/>
              </a:ext>
            </a:extLst>
          </p:cNvPr>
          <p:cNvSpPr txBox="1"/>
          <p:nvPr userDrawn="1"/>
        </p:nvSpPr>
        <p:spPr>
          <a:xfrm>
            <a:off x="1065329" y="9175691"/>
            <a:ext cx="3062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25F3C0AF-D675-00B4-DD43-C7B4150F0D6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35135" y="9225960"/>
            <a:ext cx="420908" cy="283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4770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6979D17-E45C-0132-7355-65306922D9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00" y="1277209"/>
            <a:ext cx="6089199" cy="481588"/>
          </a:xfrm>
          <a:prstGeom prst="rect">
            <a:avLst/>
          </a:prstGeom>
        </p:spPr>
        <p:txBody>
          <a:bodyPr/>
          <a:lstStyle>
            <a:lvl1pPr>
              <a:defRPr sz="2400" b="1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2F3D35A-5CB9-7A0E-71AD-6E524982AA01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84400" y="1957877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2DFEED0E-1700-5FE9-D12F-191687C774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4400" y="2352279"/>
            <a:ext cx="2914650" cy="62852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FE6E9D3-8A02-BD22-5F4F-CF54C4094ED4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3558949" y="1957877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CE3742A9-C9AA-1898-167B-C1EBC7D1E4A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3558949" y="2352279"/>
            <a:ext cx="2914650" cy="62852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4809D3C-2599-C164-6753-85B86A155142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6B232B5-591E-8A07-DEEE-F5E42864B34D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2857160-4A61-7010-C648-6EFA9EF8BB8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0658"/>
          <a:stretch/>
        </p:blipFill>
        <p:spPr>
          <a:xfrm rot="10800000">
            <a:off x="1807703" y="8664431"/>
            <a:ext cx="4352636" cy="125680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A71C9C5-7E64-E5E4-1707-9A35BBAFAC1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7883" b="73768"/>
          <a:stretch/>
        </p:blipFill>
        <p:spPr>
          <a:xfrm>
            <a:off x="-15800" y="8815185"/>
            <a:ext cx="3483212" cy="110605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FE5F287-87D4-B36E-EBF3-9F7101C8CC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6497" b="69260"/>
          <a:stretch/>
        </p:blipFill>
        <p:spPr>
          <a:xfrm rot="10800000">
            <a:off x="-15801" y="-16289"/>
            <a:ext cx="3841953" cy="1256744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A932E312-F907-EEC9-A38A-08390D19A8DD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4C93BD7-1534-480C-27A4-08F4E163F3E3}"/>
              </a:ext>
            </a:extLst>
          </p:cNvPr>
          <p:cNvSpPr/>
          <p:nvPr userDrawn="1"/>
        </p:nvSpPr>
        <p:spPr>
          <a:xfrm>
            <a:off x="367143" y="-13828"/>
            <a:ext cx="1391609" cy="8040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A4AF39B-BCEA-C89B-1BD2-A55020564491}"/>
              </a:ext>
            </a:extLst>
          </p:cNvPr>
          <p:cNvSpPr txBox="1"/>
          <p:nvPr userDrawn="1"/>
        </p:nvSpPr>
        <p:spPr>
          <a:xfrm>
            <a:off x="425667" y="259256"/>
            <a:ext cx="1285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D574023-52BD-A0FE-1A5C-A9B54072CEEC}"/>
              </a:ext>
            </a:extLst>
          </p:cNvPr>
          <p:cNvSpPr/>
          <p:nvPr userDrawn="1"/>
        </p:nvSpPr>
        <p:spPr>
          <a:xfrm>
            <a:off x="367143" y="9074321"/>
            <a:ext cx="3856182" cy="6039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7DF4670-5D53-80B9-1EA6-F2978AE1FDBB}"/>
              </a:ext>
            </a:extLst>
          </p:cNvPr>
          <p:cNvSpPr txBox="1"/>
          <p:nvPr userDrawn="1"/>
        </p:nvSpPr>
        <p:spPr>
          <a:xfrm>
            <a:off x="1065329" y="9175691"/>
            <a:ext cx="3062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8ACE61A4-D39E-D4A0-CEA9-E68260D975A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35135" y="9225960"/>
            <a:ext cx="420908" cy="283868"/>
          </a:xfrm>
          <a:prstGeom prst="rect">
            <a:avLst/>
          </a:prstGeom>
        </p:spPr>
      </p:pic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F8F1556C-3207-1174-20EF-FC8973312087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</p:spTree>
    <p:extLst>
      <p:ext uri="{BB962C8B-B14F-4D97-AF65-F5344CB8AC3E}">
        <p14:creationId xmlns:p14="http://schemas.microsoft.com/office/powerpoint/2010/main" val="23881915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and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233C80FD-29FE-6309-AD07-40A28114BE3B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9565258-41CF-B531-E61F-A308A010F97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0658"/>
          <a:stretch/>
        </p:blipFill>
        <p:spPr>
          <a:xfrm rot="10800000">
            <a:off x="1807703" y="8664431"/>
            <a:ext cx="4352636" cy="125680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C34BFB7-95FC-0D37-8B17-DD677B171C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7883" b="73768"/>
          <a:stretch/>
        </p:blipFill>
        <p:spPr>
          <a:xfrm>
            <a:off x="-15800" y="8815185"/>
            <a:ext cx="3483212" cy="11060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511E37C-F42E-A3BC-A13E-384594E1B2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6497" b="69260"/>
          <a:stretch/>
        </p:blipFill>
        <p:spPr>
          <a:xfrm rot="10800000">
            <a:off x="-15801" y="-16289"/>
            <a:ext cx="3841953" cy="1256744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EE4AA75-EA8C-2D5C-29A2-389C49DB561E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378983-4AD9-E526-0A2C-CFBCE05844C9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3BC38F5-F3DA-5B71-6DBA-972C2AF9E199}"/>
              </a:ext>
            </a:extLst>
          </p:cNvPr>
          <p:cNvSpPr/>
          <p:nvPr userDrawn="1"/>
        </p:nvSpPr>
        <p:spPr>
          <a:xfrm>
            <a:off x="367143" y="-13828"/>
            <a:ext cx="1391609" cy="8040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54D4AB4-8559-727E-C539-63DAAE510C43}"/>
              </a:ext>
            </a:extLst>
          </p:cNvPr>
          <p:cNvSpPr txBox="1"/>
          <p:nvPr userDrawn="1"/>
        </p:nvSpPr>
        <p:spPr>
          <a:xfrm>
            <a:off x="425667" y="259256"/>
            <a:ext cx="1285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4D83176-6B89-2D1B-05F2-A742BAFF82FA}"/>
              </a:ext>
            </a:extLst>
          </p:cNvPr>
          <p:cNvSpPr/>
          <p:nvPr userDrawn="1"/>
        </p:nvSpPr>
        <p:spPr>
          <a:xfrm>
            <a:off x="367143" y="9074321"/>
            <a:ext cx="3856182" cy="6039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A0211CF-6A37-36CA-12CA-7722F0D11177}"/>
              </a:ext>
            </a:extLst>
          </p:cNvPr>
          <p:cNvSpPr txBox="1"/>
          <p:nvPr userDrawn="1"/>
        </p:nvSpPr>
        <p:spPr>
          <a:xfrm>
            <a:off x="1065329" y="9175691"/>
            <a:ext cx="3062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E156583-005C-417B-EB22-C4A806D71F9C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35135" y="9225960"/>
            <a:ext cx="420908" cy="283868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F65CA9A-CA9E-E600-CC72-285194D28B3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95284" y="1955584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168786C3-95FC-EAB2-56EC-F1252E820B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5285" y="2349986"/>
            <a:ext cx="2914650" cy="428071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73F7175-CE33-54BF-5D59-548AC117509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3558950" y="1955584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6CC8F77-AD43-B840-7188-47FB008B2887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3558950" y="2349986"/>
            <a:ext cx="2914650" cy="428071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1153D24E-A4D3-2A8C-8E79-008BBB8CCBBB}"/>
              </a:ext>
            </a:extLst>
          </p:cNvPr>
          <p:cNvSpPr>
            <a:spLocks noGrp="1" noChangeAspect="1"/>
          </p:cNvSpPr>
          <p:nvPr>
            <p:ph type="pic" idx="15"/>
          </p:nvPr>
        </p:nvSpPr>
        <p:spPr>
          <a:xfrm>
            <a:off x="395285" y="6702703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968F457A-B5A4-4F57-9D65-8569C46A08FE}"/>
              </a:ext>
            </a:extLst>
          </p:cNvPr>
          <p:cNvSpPr>
            <a:spLocks noGrp="1" noChangeAspect="1"/>
          </p:cNvSpPr>
          <p:nvPr>
            <p:ph type="pic" idx="17"/>
          </p:nvPr>
        </p:nvSpPr>
        <p:spPr>
          <a:xfrm>
            <a:off x="3558950" y="6702703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403BAE4-5A70-FBA5-877B-22C27538DC21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4090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F65CA9A-CA9E-E600-CC72-285194D28B3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95284" y="1973511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73F7175-CE33-54BF-5D59-548AC117509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3558950" y="1973511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1153D24E-A4D3-2A8C-8E79-008BBB8CCBBB}"/>
              </a:ext>
            </a:extLst>
          </p:cNvPr>
          <p:cNvSpPr>
            <a:spLocks noGrp="1" noChangeAspect="1"/>
          </p:cNvSpPr>
          <p:nvPr>
            <p:ph type="pic" idx="15"/>
          </p:nvPr>
        </p:nvSpPr>
        <p:spPr>
          <a:xfrm>
            <a:off x="395285" y="6374899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968F457A-B5A4-4F57-9D65-8569C46A08FE}"/>
              </a:ext>
            </a:extLst>
          </p:cNvPr>
          <p:cNvSpPr>
            <a:spLocks noGrp="1" noChangeAspect="1"/>
          </p:cNvSpPr>
          <p:nvPr>
            <p:ph type="pic" idx="17"/>
          </p:nvPr>
        </p:nvSpPr>
        <p:spPr>
          <a:xfrm>
            <a:off x="3558950" y="6374899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33C80FD-29FE-6309-AD07-40A28114BE3B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403BAE4-5A70-FBA5-877B-22C27538DC21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A5E0EF1B-A27C-6EEC-2410-EF09EEB688A9}"/>
              </a:ext>
            </a:extLst>
          </p:cNvPr>
          <p:cNvSpPr>
            <a:spLocks noGrp="1" noChangeAspect="1"/>
          </p:cNvSpPr>
          <p:nvPr>
            <p:ph type="pic" idx="20"/>
          </p:nvPr>
        </p:nvSpPr>
        <p:spPr>
          <a:xfrm>
            <a:off x="395283" y="2382271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9EFB54-F385-8341-C4EF-011E857972C8}"/>
              </a:ext>
            </a:extLst>
          </p:cNvPr>
          <p:cNvSpPr>
            <a:spLocks noGrp="1" noChangeAspect="1"/>
          </p:cNvSpPr>
          <p:nvPr>
            <p:ph type="pic" idx="21"/>
          </p:nvPr>
        </p:nvSpPr>
        <p:spPr>
          <a:xfrm>
            <a:off x="395282" y="4378585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9BD1B538-E06D-8E16-7193-E94466F3E151}"/>
              </a:ext>
            </a:extLst>
          </p:cNvPr>
          <p:cNvSpPr>
            <a:spLocks noGrp="1" noChangeAspect="1"/>
          </p:cNvSpPr>
          <p:nvPr>
            <p:ph type="pic" idx="22"/>
          </p:nvPr>
        </p:nvSpPr>
        <p:spPr>
          <a:xfrm>
            <a:off x="3558948" y="2382271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82979F03-6CB6-AC5A-A24E-039B2844AD4C}"/>
              </a:ext>
            </a:extLst>
          </p:cNvPr>
          <p:cNvSpPr>
            <a:spLocks noGrp="1" noChangeAspect="1"/>
          </p:cNvSpPr>
          <p:nvPr>
            <p:ph type="pic" idx="23"/>
          </p:nvPr>
        </p:nvSpPr>
        <p:spPr>
          <a:xfrm>
            <a:off x="3558947" y="4378585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3DE03B32-20D9-468D-44DA-4786A3F191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0658"/>
          <a:stretch/>
        </p:blipFill>
        <p:spPr>
          <a:xfrm rot="10800000">
            <a:off x="1807703" y="8660330"/>
            <a:ext cx="4352636" cy="125680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26F38716-7949-D62C-E91F-A92ADE42688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7883" b="73768"/>
          <a:stretch/>
        </p:blipFill>
        <p:spPr>
          <a:xfrm>
            <a:off x="-15800" y="8811084"/>
            <a:ext cx="3483212" cy="110605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D911A083-61F5-5248-1A21-DA1691E6F55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6497" b="69260"/>
          <a:stretch/>
        </p:blipFill>
        <p:spPr>
          <a:xfrm rot="10800000">
            <a:off x="-15801" y="-20390"/>
            <a:ext cx="3841953" cy="1256744"/>
          </a:xfrm>
          <a:prstGeom prst="rect">
            <a:avLst/>
          </a:prstGeom>
        </p:spPr>
      </p:pic>
      <p:sp>
        <p:nvSpPr>
          <p:cNvPr id="52" name="Content Placeholder 2">
            <a:extLst>
              <a:ext uri="{FF2B5EF4-FFF2-40B4-BE49-F238E27FC236}">
                <a16:creationId xmlns:a16="http://schemas.microsoft.com/office/drawing/2014/main" id="{38EC34CF-DAD3-3FAE-1FEB-B7D56AC32044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3620319" y="368456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B46B57B-ED2C-3D1B-5F36-EF332464D919}"/>
              </a:ext>
            </a:extLst>
          </p:cNvPr>
          <p:cNvSpPr/>
          <p:nvPr userDrawn="1"/>
        </p:nvSpPr>
        <p:spPr>
          <a:xfrm>
            <a:off x="367143" y="-17929"/>
            <a:ext cx="1391609" cy="8040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037BE11-804B-7BAC-1F2D-483E4B9CD27A}"/>
              </a:ext>
            </a:extLst>
          </p:cNvPr>
          <p:cNvSpPr txBox="1"/>
          <p:nvPr userDrawn="1"/>
        </p:nvSpPr>
        <p:spPr>
          <a:xfrm>
            <a:off x="425667" y="255155"/>
            <a:ext cx="1285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DC84E2F2-BDA7-FB99-EA5D-539523C45458}"/>
              </a:ext>
            </a:extLst>
          </p:cNvPr>
          <p:cNvSpPr/>
          <p:nvPr userDrawn="1"/>
        </p:nvSpPr>
        <p:spPr>
          <a:xfrm>
            <a:off x="367143" y="9070220"/>
            <a:ext cx="3856182" cy="6039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9C6CAAC-89E1-C949-91F5-BE2CAFB93D97}"/>
              </a:ext>
            </a:extLst>
          </p:cNvPr>
          <p:cNvSpPr txBox="1"/>
          <p:nvPr userDrawn="1"/>
        </p:nvSpPr>
        <p:spPr>
          <a:xfrm>
            <a:off x="1065329" y="9171590"/>
            <a:ext cx="3062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E97B899F-6F76-89DC-624E-3CC684273F1F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35135" y="9221859"/>
            <a:ext cx="420908" cy="283868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F5369268-DBB4-50FD-CC6A-7501D8F8B1D9}"/>
              </a:ext>
            </a:extLst>
          </p:cNvPr>
          <p:cNvSpPr/>
          <p:nvPr userDrawn="1"/>
        </p:nvSpPr>
        <p:spPr>
          <a:xfrm>
            <a:off x="220717" y="223623"/>
            <a:ext cx="6416566" cy="94505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3075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570A16CC-B6BD-726A-04E0-C0D11C412BDF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FA7F2D0-37D4-D5C7-1BD5-E0176D0748E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0658"/>
          <a:stretch/>
        </p:blipFill>
        <p:spPr>
          <a:xfrm rot="10800000">
            <a:off x="1807703" y="8664431"/>
            <a:ext cx="4352636" cy="125680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02B1017-147F-E55E-B8F8-7F91DB35262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7883" b="73768"/>
          <a:stretch/>
        </p:blipFill>
        <p:spPr>
          <a:xfrm>
            <a:off x="-15800" y="8815185"/>
            <a:ext cx="3483212" cy="110605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4BFB381-33F3-4294-44DF-374F429474B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6497" b="69260"/>
          <a:stretch/>
        </p:blipFill>
        <p:spPr>
          <a:xfrm rot="10800000">
            <a:off x="-15801" y="-16289"/>
            <a:ext cx="3841953" cy="1256744"/>
          </a:xfrm>
          <a:prstGeom prst="rect">
            <a:avLst/>
          </a:prstGeom>
        </p:spPr>
      </p:pic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66384B6B-A2F2-F14E-7B3A-F009DBA23A3A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8A81D18-C45D-86A1-8A4F-5FD38A28A39B}"/>
              </a:ext>
            </a:extLst>
          </p:cNvPr>
          <p:cNvSpPr/>
          <p:nvPr userDrawn="1"/>
        </p:nvSpPr>
        <p:spPr>
          <a:xfrm>
            <a:off x="367143" y="-13828"/>
            <a:ext cx="1391609" cy="8040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0B7E1A9-8082-6735-A33C-B6457D4FEFC7}"/>
              </a:ext>
            </a:extLst>
          </p:cNvPr>
          <p:cNvSpPr txBox="1"/>
          <p:nvPr userDrawn="1"/>
        </p:nvSpPr>
        <p:spPr>
          <a:xfrm>
            <a:off x="425667" y="259256"/>
            <a:ext cx="1285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1635DCD-FDF6-0B82-C0F2-83799222E9A6}"/>
              </a:ext>
            </a:extLst>
          </p:cNvPr>
          <p:cNvSpPr/>
          <p:nvPr userDrawn="1"/>
        </p:nvSpPr>
        <p:spPr>
          <a:xfrm>
            <a:off x="367143" y="9074321"/>
            <a:ext cx="3856182" cy="6039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047BB6E-A69A-4F87-B22D-3C599EE06F3F}"/>
              </a:ext>
            </a:extLst>
          </p:cNvPr>
          <p:cNvSpPr txBox="1"/>
          <p:nvPr userDrawn="1"/>
        </p:nvSpPr>
        <p:spPr>
          <a:xfrm>
            <a:off x="1065329" y="9175691"/>
            <a:ext cx="3062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B5D641C-5BEB-E7D6-8BD5-6B799E11959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35135" y="9225960"/>
            <a:ext cx="420908" cy="283868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96B1D257-4995-578F-6C22-20B1DE2FAFE2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349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570A16CC-B6BD-726A-04E0-C0D11C412BDF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4BFB381-33F3-4294-44DF-374F429474B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497" b="69260"/>
          <a:stretch/>
        </p:blipFill>
        <p:spPr>
          <a:xfrm rot="10800000">
            <a:off x="-15801" y="-16289"/>
            <a:ext cx="3841953" cy="1256744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485B71B2-CD14-C798-2F76-7B1B5309F076}"/>
              </a:ext>
            </a:extLst>
          </p:cNvPr>
          <p:cNvGrpSpPr/>
          <p:nvPr userDrawn="1"/>
        </p:nvGrpSpPr>
        <p:grpSpPr>
          <a:xfrm>
            <a:off x="130629" y="1066800"/>
            <a:ext cx="6360226" cy="679174"/>
            <a:chOff x="130629" y="914400"/>
            <a:chExt cx="6360226" cy="679174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76EB270-28D0-DC62-6658-252CF0261C57}"/>
                </a:ext>
              </a:extLst>
            </p:cNvPr>
            <p:cNvSpPr/>
            <p:nvPr userDrawn="1"/>
          </p:nvSpPr>
          <p:spPr>
            <a:xfrm>
              <a:off x="130629" y="914400"/>
              <a:ext cx="6360226" cy="60628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443E7AE-A503-8685-4FC8-12938E271A52}"/>
                </a:ext>
              </a:extLst>
            </p:cNvPr>
            <p:cNvSpPr/>
            <p:nvPr userDrawn="1"/>
          </p:nvSpPr>
          <p:spPr>
            <a:xfrm>
              <a:off x="221672" y="987287"/>
              <a:ext cx="6203351" cy="6062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62C07DE-F095-C116-0C81-BB268BB22FCD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367143" y="1240455"/>
            <a:ext cx="5935685" cy="32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Title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FA7F2D0-37D4-D5C7-1BD5-E0176D0748E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t="70658"/>
          <a:stretch/>
        </p:blipFill>
        <p:spPr>
          <a:xfrm rot="10800000">
            <a:off x="1807703" y="8664431"/>
            <a:ext cx="4352636" cy="125680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02B1017-147F-E55E-B8F8-7F91DB35262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17883" b="73768"/>
          <a:stretch/>
        </p:blipFill>
        <p:spPr>
          <a:xfrm>
            <a:off x="-15800" y="8815185"/>
            <a:ext cx="3483212" cy="1106055"/>
          </a:xfrm>
          <a:prstGeom prst="rect">
            <a:avLst/>
          </a:prstGeom>
        </p:spPr>
      </p:pic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66384B6B-A2F2-F14E-7B3A-F009DBA23A3A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8A81D18-C45D-86A1-8A4F-5FD38A28A39B}"/>
              </a:ext>
            </a:extLst>
          </p:cNvPr>
          <p:cNvSpPr/>
          <p:nvPr userDrawn="1"/>
        </p:nvSpPr>
        <p:spPr>
          <a:xfrm>
            <a:off x="367143" y="-13828"/>
            <a:ext cx="1391609" cy="8040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0B7E1A9-8082-6735-A33C-B6457D4FEFC7}"/>
              </a:ext>
            </a:extLst>
          </p:cNvPr>
          <p:cNvSpPr txBox="1"/>
          <p:nvPr userDrawn="1"/>
        </p:nvSpPr>
        <p:spPr>
          <a:xfrm>
            <a:off x="425667" y="259256"/>
            <a:ext cx="1285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1635DCD-FDF6-0B82-C0F2-83799222E9A6}"/>
              </a:ext>
            </a:extLst>
          </p:cNvPr>
          <p:cNvSpPr/>
          <p:nvPr userDrawn="1"/>
        </p:nvSpPr>
        <p:spPr>
          <a:xfrm>
            <a:off x="367143" y="9074321"/>
            <a:ext cx="3856182" cy="6039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047BB6E-A69A-4F87-B22D-3C599EE06F3F}"/>
              </a:ext>
            </a:extLst>
          </p:cNvPr>
          <p:cNvSpPr txBox="1"/>
          <p:nvPr userDrawn="1"/>
        </p:nvSpPr>
        <p:spPr>
          <a:xfrm>
            <a:off x="1065329" y="9175691"/>
            <a:ext cx="3062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B5D641C-5BEB-E7D6-8BD5-6B799E11959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35135" y="9225960"/>
            <a:ext cx="420908" cy="283868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96B1D257-4995-578F-6C22-20B1DE2FAFE2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408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43C9DD07-EC45-7F4B-AE9D-E622D030147C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31F005EC-9DDE-1F45-BAC4-D79B557FF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4321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43C9DD07-EC45-7F4B-AE9D-E622D030147C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31F005EC-9DDE-1F45-BAC4-D79B557FF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4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43C9DD07-EC45-7F4B-AE9D-E622D030147C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31F005EC-9DDE-1F45-BAC4-D79B557FF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6789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43C9DD07-EC45-7F4B-AE9D-E622D030147C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31F005EC-9DDE-1F45-BAC4-D79B557FF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4679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43C9DD07-EC45-7F4B-AE9D-E622D030147C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31F005EC-9DDE-1F45-BAC4-D79B557FF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5310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43C9DD07-EC45-7F4B-AE9D-E622D030147C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31F005EC-9DDE-1F45-BAC4-D79B557FF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5473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43C9DD07-EC45-7F4B-AE9D-E622D030147C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31F005EC-9DDE-1F45-BAC4-D79B557FF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455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549E244-ECB2-7505-65A0-36258DE8150A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399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3" r:id="rId2"/>
    <p:sldLayoutId id="2147483674" r:id="rId3"/>
    <p:sldLayoutId id="2147483684" r:id="rId4"/>
    <p:sldLayoutId id="2147483676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  <p:sldLayoutId id="2147483683" r:id="rId18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DB0E90B-77E4-2709-8E5D-952CBC8DF688}"/>
              </a:ext>
            </a:extLst>
          </p:cNvPr>
          <p:cNvSpPr>
            <a:spLocks noGrp="1"/>
          </p:cNvSpPr>
          <p:nvPr>
            <p:ph sz="half" idx="16"/>
          </p:nvPr>
        </p:nvSpPr>
        <p:spPr/>
        <p:txBody>
          <a:bodyPr/>
          <a:lstStyle/>
          <a:p>
            <a:r>
              <a:rPr lang="en-US" dirty="0"/>
              <a:t>LKS 2 – Year 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863DE-E557-B4C7-554D-627AA4455145}"/>
              </a:ext>
            </a:extLst>
          </p:cNvPr>
          <p:cNvSpPr>
            <a:spLocks noGrp="1"/>
          </p:cNvSpPr>
          <p:nvPr>
            <p:ph sz="half" idx="19"/>
          </p:nvPr>
        </p:nvSpPr>
        <p:spPr/>
        <p:txBody>
          <a:bodyPr/>
          <a:lstStyle/>
          <a:p>
            <a:r>
              <a:rPr lang="en-US" dirty="0"/>
              <a:t>AHMAT Two Year Curriculum</a:t>
            </a:r>
          </a:p>
        </p:txBody>
      </p:sp>
      <p:graphicFrame>
        <p:nvGraphicFramePr>
          <p:cNvPr id="4" name="Table 12">
            <a:extLst>
              <a:ext uri="{FF2B5EF4-FFF2-40B4-BE49-F238E27FC236}">
                <a16:creationId xmlns:a16="http://schemas.microsoft.com/office/drawing/2014/main" id="{8E23857F-7511-D2B7-DD9D-5B28FD1681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049635"/>
              </p:ext>
            </p:extLst>
          </p:nvPr>
        </p:nvGraphicFramePr>
        <p:xfrm>
          <a:off x="299344" y="1742316"/>
          <a:ext cx="6235625" cy="7231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3087">
                  <a:extLst>
                    <a:ext uri="{9D8B030D-6E8A-4147-A177-3AD203B41FA5}">
                      <a16:colId xmlns:a16="http://schemas.microsoft.com/office/drawing/2014/main" val="2355592821"/>
                    </a:ext>
                  </a:extLst>
                </a:gridCol>
                <a:gridCol w="1558939">
                  <a:extLst>
                    <a:ext uri="{9D8B030D-6E8A-4147-A177-3AD203B41FA5}">
                      <a16:colId xmlns:a16="http://schemas.microsoft.com/office/drawing/2014/main" val="980258252"/>
                    </a:ext>
                  </a:extLst>
                </a:gridCol>
                <a:gridCol w="1687513">
                  <a:extLst>
                    <a:ext uri="{9D8B030D-6E8A-4147-A177-3AD203B41FA5}">
                      <a16:colId xmlns:a16="http://schemas.microsoft.com/office/drawing/2014/main" val="3440349388"/>
                    </a:ext>
                  </a:extLst>
                </a:gridCol>
                <a:gridCol w="1816086">
                  <a:extLst>
                    <a:ext uri="{9D8B030D-6E8A-4147-A177-3AD203B41FA5}">
                      <a16:colId xmlns:a16="http://schemas.microsoft.com/office/drawing/2014/main" val="3247791174"/>
                    </a:ext>
                  </a:extLst>
                </a:gridCol>
              </a:tblGrid>
              <a:tr h="204016">
                <a:tc>
                  <a:txBody>
                    <a:bodyPr/>
                    <a:lstStyle/>
                    <a:p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Subject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Autumn</a:t>
                      </a:r>
                      <a:endParaRPr lang="en-GB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Spring</a:t>
                      </a:r>
                      <a:endParaRPr lang="en-GB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Summer</a:t>
                      </a:r>
                      <a:endParaRPr lang="en-GB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5049439"/>
                  </a:ext>
                </a:extLst>
              </a:tr>
              <a:tr h="145726"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Topic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Beneath the Surface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Vile Victorians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Marvellous Monarchs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8049619"/>
                  </a:ext>
                </a:extLst>
              </a:tr>
              <a:tr h="743202">
                <a:tc rowSpan="2"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Ready, Steady, Write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Secret sky garden </a:t>
                      </a:r>
                      <a:r>
                        <a:rPr lang="en-GB" sz="900" kern="1200" dirty="0">
                          <a:solidFill>
                            <a:schemeClr val="tx2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Transformation Narrative 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Dear Earth  </a:t>
                      </a:r>
                      <a:r>
                        <a:rPr lang="en-GB" sz="900" kern="1200" dirty="0">
                          <a:solidFill>
                            <a:schemeClr val="tx2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Descriptive Letter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Iron Man </a:t>
                      </a:r>
                      <a:r>
                        <a:rPr lang="en-GB" sz="900" kern="1200" dirty="0">
                          <a:solidFill>
                            <a:schemeClr val="tx2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Narrative &amp; Explanation text</a:t>
                      </a:r>
                    </a:p>
                    <a:p>
                      <a:endParaRPr lang="en-US" sz="900" dirty="0">
                        <a:solidFill>
                          <a:schemeClr val="tx2"/>
                        </a:solidFill>
                        <a:latin typeface="Helvetica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The Great Kapok Tree </a:t>
                      </a:r>
                    </a:p>
                    <a:p>
                      <a:r>
                        <a:rPr lang="en-GB" sz="900" kern="1200" dirty="0">
                          <a:solidFill>
                            <a:schemeClr val="tx2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Persuasive letter</a:t>
                      </a:r>
                    </a:p>
                    <a:p>
                      <a:endParaRPr lang="en-US" sz="900" dirty="0">
                        <a:solidFill>
                          <a:schemeClr val="tx2"/>
                        </a:solidFill>
                        <a:latin typeface="Helvetica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5224429"/>
                  </a:ext>
                </a:extLst>
              </a:tr>
              <a:tr h="480895">
                <a:tc vMerge="1">
                  <a:txBody>
                    <a:bodyPr/>
                    <a:lstStyle/>
                    <a:p>
                      <a:pPr algn="l"/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Lost Happy Endings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2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Twisted Narrative &amp; Persuasive letter</a:t>
                      </a:r>
                      <a:r>
                        <a:rPr lang="en-GB" sz="900" dirty="0">
                          <a:solidFill>
                            <a:schemeClr val="tx2"/>
                          </a:solidFill>
                          <a:effectLst/>
                          <a:latin typeface="Helvetica" pitchFamily="2" charset="0"/>
                        </a:rPr>
                        <a:t> </a:t>
                      </a:r>
                      <a:endParaRPr lang="en-US" sz="900" dirty="0">
                        <a:solidFill>
                          <a:schemeClr val="tx2"/>
                        </a:solidFill>
                        <a:latin typeface="Helvetica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Seen &amp; Not Heard Character </a:t>
                      </a:r>
                      <a:r>
                        <a:rPr lang="en-GB" sz="900" kern="1200" dirty="0">
                          <a:solidFill>
                            <a:schemeClr val="tx2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Narrative &amp; Instructions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Manfish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Helvetica" pitchFamily="2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2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Narrative &amp; Biography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0551117"/>
                  </a:ext>
                </a:extLst>
              </a:tr>
              <a:tr h="349742">
                <a:tc rowSpan="2"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Ready, Steady, Read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Living Things/ Habitats/ Animals 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Forces, Magnets &amp; Rocks 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Egyptians 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047079"/>
                  </a:ext>
                </a:extLst>
              </a:tr>
              <a:tr h="349742">
                <a:tc vMerge="1">
                  <a:txBody>
                    <a:bodyPr/>
                    <a:lstStyle/>
                    <a:p>
                      <a:pPr algn="l"/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Myths and Legends &amp; Poetry 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Stories and Plays &amp; Poetry 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Stories and Plays &amp; Poetry 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4257622"/>
                  </a:ext>
                </a:extLst>
              </a:tr>
              <a:tr h="145726">
                <a:tc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History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Pompeii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Victorians</a:t>
                      </a:r>
                      <a:endParaRPr lang="en-GB" sz="100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Kings and Queens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0319574"/>
                  </a:ext>
                </a:extLst>
              </a:tr>
              <a:tr h="190695">
                <a:tc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Geography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Volcanoes &amp; Earthquake 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London (urbanisation)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UK study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4037144"/>
                  </a:ext>
                </a:extLst>
              </a:tr>
              <a:tr h="291452">
                <a:tc>
                  <a:txBody>
                    <a:bodyPr/>
                    <a:lstStyle/>
                    <a:p>
                      <a:pPr algn="l"/>
                      <a:r>
                        <a:rPr lang="en-GB" sz="100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endParaRPr lang="en-GB" sz="100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Rocks and Soils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Sound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Light 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Forces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Plants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785363"/>
                  </a:ext>
                </a:extLst>
              </a:tr>
              <a:tr h="291452">
                <a:tc>
                  <a:txBody>
                    <a:bodyPr/>
                    <a:lstStyle/>
                    <a:p>
                      <a:pPr algn="l"/>
                      <a:r>
                        <a:rPr lang="en-GB" sz="100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Art</a:t>
                      </a:r>
                      <a:endParaRPr lang="en-GB" sz="100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Gestural drawings/ charcoal 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Printing</a:t>
                      </a:r>
                      <a:endParaRPr lang="en-GB" sz="100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Collage</a:t>
                      </a:r>
                      <a:endParaRPr lang="en-GB" sz="100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9721534"/>
                  </a:ext>
                </a:extLst>
              </a:tr>
              <a:tr h="291452">
                <a:tc>
                  <a:txBody>
                    <a:bodyPr/>
                    <a:lstStyle/>
                    <a:p>
                      <a:pPr algn="l"/>
                      <a:r>
                        <a:rPr lang="en-GB" sz="100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DT</a:t>
                      </a:r>
                      <a:endParaRPr lang="en-GB" sz="100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Cooking -  pasta salad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Healthy and Varied diet 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Bridges 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Junk Orchestra 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5179596"/>
                  </a:ext>
                </a:extLst>
              </a:tr>
              <a:tr h="437178">
                <a:tc>
                  <a:txBody>
                    <a:bodyPr/>
                    <a:lstStyle/>
                    <a:p>
                      <a:pPr algn="l"/>
                      <a:r>
                        <a:rPr lang="en-GB" sz="100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Music</a:t>
                      </a:r>
                      <a:endParaRPr lang="en-GB" sz="100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Volcano/Earthquake soundscape inspired by Hans Zimmer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Victorian Edward Elgar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Junk Orchestra production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8782694"/>
                  </a:ext>
                </a:extLst>
              </a:tr>
              <a:tr h="291452">
                <a:tc>
                  <a:txBody>
                    <a:bodyPr/>
                    <a:lstStyle/>
                    <a:p>
                      <a:pPr algn="l"/>
                      <a:r>
                        <a:rPr lang="en-GB" sz="100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Computing</a:t>
                      </a:r>
                      <a:endParaRPr lang="en-GB" sz="100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Internet safety/computer systems and networks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PowerPoint Quiz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CAD musical instrument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3017404"/>
                  </a:ext>
                </a:extLst>
              </a:tr>
              <a:tr h="582903">
                <a:tc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PSHE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Being Safe &amp; online relationships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Stereotyping 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Respectful relationships &amp; Caring Friendships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Resolving conflict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Families and people who care for me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Boundaries and consent/body confidence &amp; self esteem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7082354"/>
                  </a:ext>
                </a:extLst>
              </a:tr>
              <a:tr h="110751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Does prayer make a difference and how do Christians know?</a:t>
                      </a:r>
                    </a:p>
                    <a:p>
                      <a:endParaRPr lang="en-US" sz="10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  <a:p>
                      <a:r>
                        <a:rPr lang="en-US" sz="10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What is the Trinity?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How do Hindus understand Gid (Brahman)?</a:t>
                      </a:r>
                    </a:p>
                    <a:p>
                      <a:endParaRPr lang="en-US" sz="10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  <a:p>
                      <a:r>
                        <a:rPr lang="en-US" sz="10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How and why has Christian practice changed over time?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What role does worship play in the life of a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hindu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?</a:t>
                      </a:r>
                    </a:p>
                    <a:p>
                      <a:endParaRPr lang="en-US" sz="10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  <a:p>
                      <a:r>
                        <a:rPr lang="en-US" sz="10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How and why do people argue that some places can be spiritual?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2042060"/>
                  </a:ext>
                </a:extLst>
              </a:tr>
              <a:tr h="58290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Autumn 1: Tag Rugby/football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Autumn 2: Gymnastics/Netball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Spring 1: Dance/Basketball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Spring 2: Hockey/Tennis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Summer 1: Athletics/Cricket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Summer 2: Outdoor &amp; Adventure/Rounders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2546242"/>
                  </a:ext>
                </a:extLst>
              </a:tr>
              <a:tr h="43717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French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Phonics 1 + 2</a:t>
                      </a:r>
                    </a:p>
                    <a:p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 am learning French</a:t>
                      </a:r>
                    </a:p>
                    <a:p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Animals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 am able/ I know how</a:t>
                      </a:r>
                    </a:p>
                    <a:p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Fruits</a:t>
                      </a:r>
                    </a:p>
                    <a:p>
                      <a:endParaRPr lang="en-GB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Seasons</a:t>
                      </a:r>
                    </a:p>
                    <a:p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Presenting myself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0667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36988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HMAT 2">
      <a:dk1>
        <a:srgbClr val="000000"/>
      </a:dk1>
      <a:lt1>
        <a:srgbClr val="FBFFFF"/>
      </a:lt1>
      <a:dk2>
        <a:srgbClr val="3660AA"/>
      </a:dk2>
      <a:lt2>
        <a:srgbClr val="FFFFFF"/>
      </a:lt2>
      <a:accent1>
        <a:srgbClr val="3660AA"/>
      </a:accent1>
      <a:accent2>
        <a:srgbClr val="E7364E"/>
      </a:accent2>
      <a:accent3>
        <a:srgbClr val="FFD301"/>
      </a:accent3>
      <a:accent4>
        <a:srgbClr val="15B439"/>
      </a:accent4>
      <a:accent5>
        <a:srgbClr val="E999EA"/>
      </a:accent5>
      <a:accent6>
        <a:srgbClr val="B857E8"/>
      </a:accent6>
      <a:hlink>
        <a:srgbClr val="000000"/>
      </a:hlink>
      <a:folHlink>
        <a:srgbClr val="FEFFFF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port Template v2" id="{E152F08C-700B-E241-A37E-33A9F4CBB994}" vid="{478F50E9-7F56-A743-BF5B-99E0149E1FB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3BF78E13848A46A2D1C6035DC68D92" ma:contentTypeVersion="22" ma:contentTypeDescription="Create a new document." ma:contentTypeScope="" ma:versionID="93b2ad6fbdb6c3f5ce9431c2f673ea54">
  <xsd:schema xmlns:xsd="http://www.w3.org/2001/XMLSchema" xmlns:xs="http://www.w3.org/2001/XMLSchema" xmlns:p="http://schemas.microsoft.com/office/2006/metadata/properties" xmlns:ns1="http://schemas.microsoft.com/sharepoint/v3" xmlns:ns2="96307a91-d7b4-4bed-97b2-3ea042accedb" xmlns:ns3="7769f6e9-3d71-4df9-b870-758db05e3314" targetNamespace="http://schemas.microsoft.com/office/2006/metadata/properties" ma:root="true" ma:fieldsID="819f6229c5d1b5bc59b853c2f3110859" ns1:_="" ns2:_="" ns3:_="">
    <xsd:import namespace="http://schemas.microsoft.com/sharepoint/v3"/>
    <xsd:import namespace="96307a91-d7b4-4bed-97b2-3ea042accedb"/>
    <xsd:import namespace="7769f6e9-3d71-4df9-b870-758db05e331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1:_ip_UnifiedCompliancePolicyProperties" minOccurs="0"/>
                <xsd:element ref="ns1:_ip_UnifiedCompliancePolicyUIAc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2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3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307a91-d7b4-4bed-97b2-3ea042acced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7" nillable="true" ma:displayName="Taxonomy Catch All Column" ma:hidden="true" ma:list="{b6a3495e-c74a-42a6-8e94-8e638b6feddb}" ma:internalName="TaxCatchAll" ma:showField="CatchAllData" ma:web="96307a91-d7b4-4bed-97b2-3ea042acced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69f6e9-3d71-4df9-b870-758db05e33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6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4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96a3b9e8-4cdf-4a5a-a455-1ad79ea9e7b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lcf76f155ced4ddcb4097134ff3c332f xmlns="7769f6e9-3d71-4df9-b870-758db05e3314">
      <Terms xmlns="http://schemas.microsoft.com/office/infopath/2007/PartnerControls"/>
    </lcf76f155ced4ddcb4097134ff3c332f>
    <_ip_UnifiedCompliancePolicyProperties xmlns="http://schemas.microsoft.com/sharepoint/v3" xsi:nil="true"/>
    <TaxCatchAll xmlns="96307a91-d7b4-4bed-97b2-3ea042accedb" xsi:nil="true"/>
  </documentManagement>
</p:properties>
</file>

<file path=customXml/itemProps1.xml><?xml version="1.0" encoding="utf-8"?>
<ds:datastoreItem xmlns:ds="http://schemas.openxmlformats.org/officeDocument/2006/customXml" ds:itemID="{715C6982-B088-4E0A-AD26-4AC14DA36C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96307a91-d7b4-4bed-97b2-3ea042accedb"/>
    <ds:schemaRef ds:uri="7769f6e9-3d71-4df9-b870-758db05e33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7CC6DC6-24EC-45EC-905D-103E0E7FAB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1C8A33-77BD-4D82-AB9B-A7F5035A1F98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769f6e9-3d71-4df9-b870-758db05e3314"/>
    <ds:schemaRef ds:uri="96307a91-d7b4-4bed-97b2-3ea042acced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322</Words>
  <Application>Microsoft Office PowerPoint</Application>
  <PresentationFormat>A4 Paper (210x297 mm)</PresentationFormat>
  <Paragraphs>92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Helvetica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 Cooke</dc:creator>
  <cp:lastModifiedBy>Alex Woest</cp:lastModifiedBy>
  <cp:revision>13</cp:revision>
  <dcterms:created xsi:type="dcterms:W3CDTF">2023-08-27T15:23:25Z</dcterms:created>
  <dcterms:modified xsi:type="dcterms:W3CDTF">2026-07-20T11:58:11Z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0x0101008D3BF78E13848A46A2D1C6035DC68D92</vt:lpwstr>
  </property>
</Properties>
</file>